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3673" r:id="rId1"/>
  </p:sldMasterIdLst>
  <p:notesMasterIdLst>
    <p:notesMasterId r:id="rId7"/>
  </p:notesMasterIdLst>
  <p:handoutMasterIdLst>
    <p:handoutMasterId r:id="rId8"/>
  </p:handoutMasterIdLst>
  <p:sldIdLst>
    <p:sldId id="368" r:id="rId2"/>
    <p:sldId id="361" r:id="rId3"/>
    <p:sldId id="359" r:id="rId4"/>
    <p:sldId id="363" r:id="rId5"/>
    <p:sldId id="360" r:id="rId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a Strasdat" initials="CS" lastIdx="2" clrIdx="0">
    <p:extLst>
      <p:ext uri="{19B8F6BF-5375-455C-9EA6-DF929625EA0E}">
        <p15:presenceInfo xmlns:p15="http://schemas.microsoft.com/office/powerpoint/2012/main" userId="S-1-5-21-4204231277-1185832933-2097835307-12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E7E7E7"/>
    <a:srgbClr val="B9C023"/>
    <a:srgbClr val="0087B4"/>
    <a:srgbClr val="CCD7E4"/>
    <a:srgbClr val="004E7F"/>
    <a:srgbClr val="E8EDF3"/>
    <a:srgbClr val="CDD7E3"/>
    <a:srgbClr val="BDCC7B"/>
    <a:srgbClr val="68B3D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40" autoAdjust="0"/>
    <p:restoredTop sz="94820" autoAdjust="0"/>
  </p:normalViewPr>
  <p:slideViewPr>
    <p:cSldViewPr snapToGrid="0">
      <p:cViewPr varScale="1">
        <p:scale>
          <a:sx n="105" d="100"/>
          <a:sy n="105" d="100"/>
        </p:scale>
        <p:origin x="954" y="78"/>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111" d="100"/>
          <a:sy n="111" d="100"/>
        </p:scale>
        <p:origin x="4332" y="12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CE6D555C-12B4-4A52-96BB-A8E5967D9DEF}" type="datetimeFigureOut">
              <a:rPr lang="de-DE" smtClean="0"/>
              <a:t>06.08.2024</a:t>
            </a:fld>
            <a:endParaRPr lang="de-DE"/>
          </a:p>
        </p:txBody>
      </p:sp>
      <p:sp>
        <p:nvSpPr>
          <p:cNvPr id="4" name="Fußzeilenplatzhalt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4E7394FA-5A5D-46D8-B567-D275415528AC}" type="slidenum">
              <a:rPr lang="de-DE" smtClean="0"/>
              <a:t>‹Nr.›</a:t>
            </a:fld>
            <a:endParaRPr lang="de-DE"/>
          </a:p>
        </p:txBody>
      </p:sp>
    </p:spTree>
    <p:extLst>
      <p:ext uri="{BB962C8B-B14F-4D97-AF65-F5344CB8AC3E}">
        <p14:creationId xmlns:p14="http://schemas.microsoft.com/office/powerpoint/2010/main" val="2211875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endParaRPr lang="de-DE" dirty="0"/>
          </a:p>
        </p:txBody>
      </p:sp>
      <p:sp>
        <p:nvSpPr>
          <p:cNvPr id="3" name="Datumsplatzhalt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fld id="{52743EE3-5C93-4CF3-92CE-6F39D007725D}" type="datetimeFigureOut">
              <a:rPr lang="de-DE" smtClean="0"/>
              <a:pPr/>
              <a:t>06.08.2024</a:t>
            </a:fld>
            <a:endParaRPr lang="de-DE" dirty="0"/>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1359535" y="4777194"/>
            <a:ext cx="4078605" cy="3908614"/>
          </a:xfrm>
          <a:prstGeom prst="rect">
            <a:avLst/>
          </a:prstGeom>
        </p:spPr>
        <p:txBody>
          <a:bodyPr vert="horz" lIns="91440" tIns="45720" rIns="91440" bIns="45720" rtlCol="0"/>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endParaRPr lang="de-DE" dirty="0"/>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atin typeface="Arial" panose="020B0604020202020204" pitchFamily="34" charset="0"/>
                <a:cs typeface="Arial" panose="020B0604020202020204" pitchFamily="34" charset="0"/>
              </a:defRPr>
            </a:lvl1pPr>
          </a:lstStyle>
          <a:p>
            <a:fld id="{8EBC4416-BBA5-42E2-ABE8-109F14AFABAC}" type="slidenum">
              <a:rPr lang="de-DE" smtClean="0"/>
              <a:pPr/>
              <a:t>‹Nr.›</a:t>
            </a:fld>
            <a:endParaRPr lang="de-DE"/>
          </a:p>
        </p:txBody>
      </p:sp>
    </p:spTree>
    <p:extLst>
      <p:ext uri="{BB962C8B-B14F-4D97-AF65-F5344CB8AC3E}">
        <p14:creationId xmlns:p14="http://schemas.microsoft.com/office/powerpoint/2010/main" val="408919188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5"/>
          </p:nvPr>
        </p:nvSpPr>
        <p:spPr/>
        <p:txBody>
          <a:bodyPr/>
          <a:lstStyle/>
          <a:p>
            <a:fld id="{8EBC4416-BBA5-42E2-ABE8-109F14AFABAC}" type="slidenum">
              <a:rPr lang="de-DE" smtClean="0"/>
              <a:pPr/>
              <a:t>1</a:t>
            </a:fld>
            <a:endParaRPr lang="de-DE"/>
          </a:p>
        </p:txBody>
      </p:sp>
    </p:spTree>
    <p:extLst>
      <p:ext uri="{BB962C8B-B14F-4D97-AF65-F5344CB8AC3E}">
        <p14:creationId xmlns:p14="http://schemas.microsoft.com/office/powerpoint/2010/main" val="6508617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elfolie_m_Verlaufspfeilen">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B51163F7-D0C6-43B5-AB27-BDC7912BE660}"/>
              </a:ext>
            </a:extLst>
          </p:cNvPr>
          <p:cNvPicPr>
            <a:picLocks noChangeAspect="1"/>
          </p:cNvPicPr>
          <p:nvPr userDrawn="1"/>
        </p:nvPicPr>
        <p:blipFill rotWithShape="1">
          <a:blip r:embed="rId2" cstate="print">
            <a:alphaModFix amt="6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l="-2" r="51204"/>
          <a:stretch/>
        </p:blipFill>
        <p:spPr>
          <a:xfrm>
            <a:off x="-722700" y="587228"/>
            <a:ext cx="2976249" cy="5082745"/>
          </a:xfrm>
          <a:prstGeom prst="rect">
            <a:avLst/>
          </a:prstGeom>
        </p:spPr>
      </p:pic>
      <p:sp>
        <p:nvSpPr>
          <p:cNvPr id="5" name="Freihandform: Form 4">
            <a:extLst>
              <a:ext uri="{FF2B5EF4-FFF2-40B4-BE49-F238E27FC236}">
                <a16:creationId xmlns:a16="http://schemas.microsoft.com/office/drawing/2014/main" id="{657953CA-796D-59A5-7CB8-EB002873A30E}"/>
              </a:ext>
            </a:extLst>
          </p:cNvPr>
          <p:cNvSpPr/>
          <p:nvPr userDrawn="1"/>
        </p:nvSpPr>
        <p:spPr>
          <a:xfrm>
            <a:off x="9386591" y="981512"/>
            <a:ext cx="4072490" cy="8211440"/>
          </a:xfrm>
          <a:custGeom>
            <a:avLst/>
            <a:gdLst>
              <a:gd name="connsiteX0" fmla="*/ 2308253 w 4591415"/>
              <a:gd name="connsiteY0" fmla="*/ 4340820 h 8681639"/>
              <a:gd name="connsiteX1" fmla="*/ 4578871 w 4591415"/>
              <a:gd name="connsiteY1" fmla="*/ 8681640 h 8681639"/>
              <a:gd name="connsiteX2" fmla="*/ 0 w 4591415"/>
              <a:gd name="connsiteY2" fmla="*/ 4340820 h 8681639"/>
              <a:gd name="connsiteX3" fmla="*/ 4591416 w 4591415"/>
              <a:gd name="connsiteY3" fmla="*/ 0 h 8681639"/>
              <a:gd name="connsiteX4" fmla="*/ 2308253 w 4591415"/>
              <a:gd name="connsiteY4" fmla="*/ 4340820 h 86816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91415" h="8681639">
                <a:moveTo>
                  <a:pt x="2308253" y="4340820"/>
                </a:moveTo>
                <a:lnTo>
                  <a:pt x="4578871" y="8681640"/>
                </a:lnTo>
                <a:lnTo>
                  <a:pt x="0" y="4340820"/>
                </a:lnTo>
                <a:lnTo>
                  <a:pt x="4591416" y="0"/>
                </a:lnTo>
                <a:lnTo>
                  <a:pt x="2308253" y="4340820"/>
                </a:lnTo>
                <a:close/>
              </a:path>
            </a:pathLst>
          </a:custGeom>
          <a:gradFill>
            <a:gsLst>
              <a:gs pos="22000">
                <a:srgbClr val="B8BF2B"/>
              </a:gs>
              <a:gs pos="35000">
                <a:srgbClr val="9EB264"/>
              </a:gs>
              <a:gs pos="56000">
                <a:srgbClr val="73A19A"/>
              </a:gs>
              <a:gs pos="73000">
                <a:srgbClr val="4A94B7"/>
              </a:gs>
              <a:gs pos="85000">
                <a:srgbClr val="268CC5"/>
              </a:gs>
              <a:gs pos="92000">
                <a:srgbClr val="0989CA"/>
              </a:gs>
            </a:gsLst>
            <a:lin ang="0" scaled="1"/>
          </a:gradFill>
          <a:ln w="0" cap="flat">
            <a:noFill/>
            <a:prstDash val="solid"/>
            <a:miter/>
          </a:ln>
        </p:spPr>
        <p:txBody>
          <a:bodyPr rtlCol="0" anchor="ctr"/>
          <a:lstStyle/>
          <a:p>
            <a:endParaRPr lang="de-DE">
              <a:solidFill>
                <a:schemeClr val="tx1">
                  <a:alpha val="60000"/>
                </a:schemeClr>
              </a:solidFill>
            </a:endParaRPr>
          </a:p>
        </p:txBody>
      </p:sp>
      <p:sp>
        <p:nvSpPr>
          <p:cNvPr id="2" name="Rechteck 1">
            <a:extLst>
              <a:ext uri="{FF2B5EF4-FFF2-40B4-BE49-F238E27FC236}">
                <a16:creationId xmlns:a16="http://schemas.microsoft.com/office/drawing/2014/main" id="{DF555020-C5AE-44D6-B526-AFAE095FE24D}"/>
              </a:ext>
            </a:extLst>
          </p:cNvPr>
          <p:cNvSpPr/>
          <p:nvPr userDrawn="1"/>
        </p:nvSpPr>
        <p:spPr>
          <a:xfrm>
            <a:off x="846306" y="6410528"/>
            <a:ext cx="2869660" cy="44747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Subtitle 2"/>
          <p:cNvSpPr>
            <a:spLocks noGrp="1"/>
          </p:cNvSpPr>
          <p:nvPr>
            <p:ph type="subTitle" idx="1"/>
          </p:nvPr>
        </p:nvSpPr>
        <p:spPr>
          <a:xfrm>
            <a:off x="1520975" y="3733800"/>
            <a:ext cx="9144000" cy="987460"/>
          </a:xfrm>
        </p:spPr>
        <p:txBody>
          <a:bodyPr>
            <a:normAutofit/>
          </a:bodyPr>
          <a:lstStyle>
            <a:lvl1pPr marL="0" indent="0" algn="ctr">
              <a:lnSpc>
                <a:spcPct val="100000"/>
              </a:lnSpc>
              <a:spcBef>
                <a:spcPts val="0"/>
              </a:spcBef>
              <a:buNone/>
              <a:defRPr sz="2200">
                <a:solidFill>
                  <a:schemeClr val="tx1"/>
                </a:solidFill>
                <a:latin typeface="+mn-lt"/>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endParaRPr lang="en-US" dirty="0"/>
          </a:p>
        </p:txBody>
      </p:sp>
      <p:pic>
        <p:nvPicPr>
          <p:cNvPr id="6" name="Grafik 5">
            <a:extLst>
              <a:ext uri="{FF2B5EF4-FFF2-40B4-BE49-F238E27FC236}">
                <a16:creationId xmlns:a16="http://schemas.microsoft.com/office/drawing/2014/main" id="{D1479DE1-C5B1-4BCF-ABC1-A876DB941593}"/>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p:blipFill>
        <p:spPr>
          <a:xfrm>
            <a:off x="9844461" y="343609"/>
            <a:ext cx="1232622" cy="1337711"/>
          </a:xfrm>
          <a:prstGeom prst="rect">
            <a:avLst/>
          </a:prstGeom>
        </p:spPr>
      </p:pic>
      <p:sp>
        <p:nvSpPr>
          <p:cNvPr id="9" name="Title 1">
            <a:extLst>
              <a:ext uri="{FF2B5EF4-FFF2-40B4-BE49-F238E27FC236}">
                <a16:creationId xmlns:a16="http://schemas.microsoft.com/office/drawing/2014/main" id="{6DF50447-C1FB-4E69-9794-6BFC5E76DD04}"/>
              </a:ext>
            </a:extLst>
          </p:cNvPr>
          <p:cNvSpPr>
            <a:spLocks noGrp="1"/>
          </p:cNvSpPr>
          <p:nvPr>
            <p:ph type="ctrTitle"/>
          </p:nvPr>
        </p:nvSpPr>
        <p:spPr>
          <a:xfrm>
            <a:off x="1507067" y="2006052"/>
            <a:ext cx="9157908" cy="1646302"/>
          </a:xfrm>
        </p:spPr>
        <p:txBody>
          <a:bodyPr anchor="ctr" anchorCtr="0">
            <a:noAutofit/>
          </a:bodyPr>
          <a:lstStyle>
            <a:lvl1pPr algn="ctr">
              <a:defRPr sz="3600" b="1">
                <a:solidFill>
                  <a:schemeClr val="accent3"/>
                </a:solidFill>
              </a:defRPr>
            </a:lvl1pPr>
          </a:lstStyle>
          <a:p>
            <a:r>
              <a:rPr lang="de-DE" dirty="0"/>
              <a:t>Mastertitelformat bearbeiten</a:t>
            </a:r>
            <a:endParaRPr lang="en-US" dirty="0"/>
          </a:p>
        </p:txBody>
      </p:sp>
      <p:pic>
        <p:nvPicPr>
          <p:cNvPr id="18" name="Grafik 17">
            <a:extLst>
              <a:ext uri="{FF2B5EF4-FFF2-40B4-BE49-F238E27FC236}">
                <a16:creationId xmlns:a16="http://schemas.microsoft.com/office/drawing/2014/main" id="{B238ACD7-D187-45C7-9490-510096AC7BC1}"/>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8565663" y="649776"/>
            <a:ext cx="1004261" cy="329682"/>
          </a:xfrm>
          <a:prstGeom prst="rect">
            <a:avLst/>
          </a:prstGeom>
        </p:spPr>
      </p:pic>
      <p:pic>
        <p:nvPicPr>
          <p:cNvPr id="10" name="Grafik 9">
            <a:extLst>
              <a:ext uri="{FF2B5EF4-FFF2-40B4-BE49-F238E27FC236}">
                <a16:creationId xmlns:a16="http://schemas.microsoft.com/office/drawing/2014/main" id="{DE4F96C0-EF03-DC69-1CB0-FA644FC6927F}"/>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10956" y="357346"/>
            <a:ext cx="2196367" cy="1153554"/>
          </a:xfrm>
          <a:prstGeom prst="rect">
            <a:avLst/>
          </a:prstGeom>
        </p:spPr>
      </p:pic>
    </p:spTree>
    <p:extLst>
      <p:ext uri="{BB962C8B-B14F-4D97-AF65-F5344CB8AC3E}">
        <p14:creationId xmlns:p14="http://schemas.microsoft.com/office/powerpoint/2010/main" val="1801003083"/>
      </p:ext>
    </p:extLst>
  </p:cSld>
  <p:clrMapOvr>
    <a:masterClrMapping/>
  </p:clrMapOvr>
  <p:extLst>
    <p:ext uri="{DCECCB84-F9BA-43D5-87BE-67443E8EF086}">
      <p15:sldGuideLst xmlns:p15="http://schemas.microsoft.com/office/powerpoint/2012/main">
        <p15:guide id="1" orient="horz" pos="799">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Headline_m_zwei_Zacken">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C9DFBA58-555D-798C-FCFB-8F7BFDD231C3}"/>
              </a:ext>
            </a:extLst>
          </p:cNvPr>
          <p:cNvPicPr>
            <a:picLocks noChangeAspect="1"/>
          </p:cNvPicPr>
          <p:nvPr userDrawn="1"/>
        </p:nvPicPr>
        <p:blipFill rotWithShape="1">
          <a:blip r:embed="rId2" cstate="print">
            <a:alphaModFix amt="6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l="54880" r="-3680"/>
          <a:stretch/>
        </p:blipFill>
        <p:spPr>
          <a:xfrm>
            <a:off x="7494902" y="-4750549"/>
            <a:ext cx="5142386" cy="8782006"/>
          </a:xfrm>
          <a:prstGeom prst="rect">
            <a:avLst/>
          </a:prstGeom>
        </p:spPr>
      </p:pic>
      <p:sp>
        <p:nvSpPr>
          <p:cNvPr id="2" name="Rechteck 1">
            <a:extLst>
              <a:ext uri="{FF2B5EF4-FFF2-40B4-BE49-F238E27FC236}">
                <a16:creationId xmlns:a16="http://schemas.microsoft.com/office/drawing/2014/main" id="{58740748-9C45-403B-B12B-0209B2DA07D1}"/>
              </a:ext>
            </a:extLst>
          </p:cNvPr>
          <p:cNvSpPr/>
          <p:nvPr userDrawn="1"/>
        </p:nvSpPr>
        <p:spPr>
          <a:xfrm>
            <a:off x="846306" y="6410528"/>
            <a:ext cx="2869660" cy="44747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Slide Number Placeholder 5">
            <a:extLst>
              <a:ext uri="{FF2B5EF4-FFF2-40B4-BE49-F238E27FC236}">
                <a16:creationId xmlns:a16="http://schemas.microsoft.com/office/drawing/2014/main" id="{65F51A01-B1DB-4A28-8916-255C04FBFB06}"/>
              </a:ext>
            </a:extLst>
          </p:cNvPr>
          <p:cNvSpPr txBox="1">
            <a:spLocks/>
          </p:cNvSpPr>
          <p:nvPr userDrawn="1"/>
        </p:nvSpPr>
        <p:spPr>
          <a:xfrm>
            <a:off x="10218201" y="6372226"/>
            <a:ext cx="578756" cy="365125"/>
          </a:xfrm>
          <a:prstGeom prst="rect">
            <a:avLst/>
          </a:prstGeom>
        </p:spPr>
        <p:txBody>
          <a:bodyPr vert="horz" lIns="91440" tIns="45720" rIns="91440" bIns="45720" rtlCol="0" anchor="ctr"/>
          <a:lstStyle>
            <a:defPPr>
              <a:defRPr lang="de-DE"/>
            </a:defPPr>
            <a:lvl1pPr marL="0" algn="ctr"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de-DE" dirty="0">
              <a:latin typeface="+mn-lt"/>
            </a:endParaRPr>
          </a:p>
        </p:txBody>
      </p:sp>
      <p:sp>
        <p:nvSpPr>
          <p:cNvPr id="18" name="Titel 13">
            <a:extLst>
              <a:ext uri="{FF2B5EF4-FFF2-40B4-BE49-F238E27FC236}">
                <a16:creationId xmlns:a16="http://schemas.microsoft.com/office/drawing/2014/main" id="{7651C3DF-022C-4026-BA70-9A77572E716A}"/>
              </a:ext>
            </a:extLst>
          </p:cNvPr>
          <p:cNvSpPr>
            <a:spLocks noGrp="1"/>
          </p:cNvSpPr>
          <p:nvPr>
            <p:ph type="title" hasCustomPrompt="1"/>
          </p:nvPr>
        </p:nvSpPr>
        <p:spPr>
          <a:xfrm>
            <a:off x="952500" y="450000"/>
            <a:ext cx="7691316" cy="1325563"/>
          </a:xfrm>
        </p:spPr>
        <p:txBody>
          <a:bodyPr lIns="0">
            <a:normAutofit/>
          </a:bodyPr>
          <a:lstStyle>
            <a:lvl1pPr>
              <a:defRPr sz="3200" b="0" baseline="0">
                <a:solidFill>
                  <a:schemeClr val="accent3"/>
                </a:solidFill>
                <a:latin typeface="Calibri" panose="020F0502020204030204" pitchFamily="34" charset="0"/>
              </a:defRPr>
            </a:lvl1pPr>
          </a:lstStyle>
          <a:p>
            <a:r>
              <a:rPr lang="de-DE" dirty="0"/>
              <a:t>Titelmasterformat durch Klicken bearbeiten</a:t>
            </a:r>
          </a:p>
        </p:txBody>
      </p:sp>
      <p:pic>
        <p:nvPicPr>
          <p:cNvPr id="4" name="Grafik 3">
            <a:extLst>
              <a:ext uri="{FF2B5EF4-FFF2-40B4-BE49-F238E27FC236}">
                <a16:creationId xmlns:a16="http://schemas.microsoft.com/office/drawing/2014/main" id="{5760E985-BB32-4C26-3D0F-098AF4A6FAB6}"/>
              </a:ext>
            </a:extLst>
          </p:cNvPr>
          <p:cNvPicPr>
            <a:picLocks noChangeAspect="1"/>
          </p:cNvPicPr>
          <p:nvPr userDrawn="1"/>
        </p:nvPicPr>
        <p:blipFill rotWithShape="1">
          <a:blip r:embed="rId2" cstate="print">
            <a:alphaModFix amt="6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l="-2" r="51204"/>
          <a:stretch/>
        </p:blipFill>
        <p:spPr>
          <a:xfrm>
            <a:off x="-438527" y="3950563"/>
            <a:ext cx="3836459" cy="6551784"/>
          </a:xfrm>
          <a:prstGeom prst="rect">
            <a:avLst/>
          </a:prstGeom>
        </p:spPr>
      </p:pic>
    </p:spTree>
    <p:extLst>
      <p:ext uri="{BB962C8B-B14F-4D97-AF65-F5344CB8AC3E}">
        <p14:creationId xmlns:p14="http://schemas.microsoft.com/office/powerpoint/2010/main" val="2403499254"/>
      </p:ext>
    </p:extLst>
  </p:cSld>
  <p:clrMapOvr>
    <a:masterClrMapping/>
  </p:clrMapOvr>
  <p:extLst>
    <p:ext uri="{DCECCB84-F9BA-43D5-87BE-67443E8EF086}">
      <p15:sldGuideLst xmlns:p15="http://schemas.microsoft.com/office/powerpoint/2012/main">
        <p15:guide id="1" orient="horz" pos="2160">
          <p15:clr>
            <a:srgbClr val="FBAE40"/>
          </p15:clr>
        </p15:guide>
        <p15:guide id="2" pos="5265"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b_Titelfolie_zum Befüllen_d_Pfeile_m_Fotomotiven">
    <p:spTree>
      <p:nvGrpSpPr>
        <p:cNvPr id="1" name=""/>
        <p:cNvGrpSpPr/>
        <p:nvPr/>
      </p:nvGrpSpPr>
      <p:grpSpPr>
        <a:xfrm>
          <a:off x="0" y="0"/>
          <a:ext cx="0" cy="0"/>
          <a:chOff x="0" y="0"/>
          <a:chExt cx="0" cy="0"/>
        </a:xfrm>
      </p:grpSpPr>
      <p:sp>
        <p:nvSpPr>
          <p:cNvPr id="15" name="Bildplatzhalter 1">
            <a:extLst>
              <a:ext uri="{FF2B5EF4-FFF2-40B4-BE49-F238E27FC236}">
                <a16:creationId xmlns:a16="http://schemas.microsoft.com/office/drawing/2014/main" id="{09453DD2-25D1-154F-1C7D-B235CA9C0852}"/>
              </a:ext>
            </a:extLst>
          </p:cNvPr>
          <p:cNvSpPr>
            <a:spLocks noGrp="1"/>
          </p:cNvSpPr>
          <p:nvPr>
            <p:ph type="pic" sz="quarter" idx="11"/>
          </p:nvPr>
        </p:nvSpPr>
        <p:spPr>
          <a:xfrm flipH="1">
            <a:off x="9010823" y="1199965"/>
            <a:ext cx="4469140" cy="6858000"/>
          </a:xfrm>
          <a:custGeom>
            <a:avLst/>
            <a:gdLst>
              <a:gd name="connsiteX0" fmla="*/ 447368 w 3910039"/>
              <a:gd name="connsiteY0" fmla="*/ 0 h 6858000"/>
              <a:gd name="connsiteX1" fmla="*/ 1100019 w 3910039"/>
              <a:gd name="connsiteY1" fmla="*/ 0 h 6858000"/>
              <a:gd name="connsiteX2" fmla="*/ 3910039 w 3910039"/>
              <a:gd name="connsiteY2" fmla="*/ 2602071 h 6858000"/>
              <a:gd name="connsiteX3" fmla="*/ 3910039 w 3910039"/>
              <a:gd name="connsiteY3" fmla="*/ 3559039 h 6858000"/>
              <a:gd name="connsiteX4" fmla="*/ 242033 w 3910039"/>
              <a:gd name="connsiteY4" fmla="*/ 6858000 h 6858000"/>
              <a:gd name="connsiteX5" fmla="*/ 0 w 3910039"/>
              <a:gd name="connsiteY5" fmla="*/ 6858000 h 6858000"/>
              <a:gd name="connsiteX6" fmla="*/ 2061394 w 3910039"/>
              <a:gd name="connsiteY6" fmla="*/ 3070705 h 6858000"/>
              <a:gd name="connsiteX0" fmla="*/ 447368 w 4540149"/>
              <a:gd name="connsiteY0" fmla="*/ 0 h 6858000"/>
              <a:gd name="connsiteX1" fmla="*/ 1100019 w 4540149"/>
              <a:gd name="connsiteY1" fmla="*/ 0 h 6858000"/>
              <a:gd name="connsiteX2" fmla="*/ 3910039 w 4540149"/>
              <a:gd name="connsiteY2" fmla="*/ 2602071 h 6858000"/>
              <a:gd name="connsiteX3" fmla="*/ 4540149 w 4540149"/>
              <a:gd name="connsiteY3" fmla="*/ 3087950 h 6858000"/>
              <a:gd name="connsiteX4" fmla="*/ 3910039 w 4540149"/>
              <a:gd name="connsiteY4" fmla="*/ 3559039 h 6858000"/>
              <a:gd name="connsiteX5" fmla="*/ 242033 w 4540149"/>
              <a:gd name="connsiteY5" fmla="*/ 6858000 h 6858000"/>
              <a:gd name="connsiteX6" fmla="*/ 0 w 4540149"/>
              <a:gd name="connsiteY6" fmla="*/ 6858000 h 6858000"/>
              <a:gd name="connsiteX7" fmla="*/ 2061394 w 4540149"/>
              <a:gd name="connsiteY7" fmla="*/ 3070705 h 6858000"/>
              <a:gd name="connsiteX8" fmla="*/ 447368 w 4540149"/>
              <a:gd name="connsiteY8" fmla="*/ 0 h 6858000"/>
              <a:gd name="connsiteX0" fmla="*/ 447368 w 4540390"/>
              <a:gd name="connsiteY0" fmla="*/ 0 h 6858000"/>
              <a:gd name="connsiteX1" fmla="*/ 1100019 w 4540390"/>
              <a:gd name="connsiteY1" fmla="*/ 0 h 6858000"/>
              <a:gd name="connsiteX2" fmla="*/ 3910039 w 4540390"/>
              <a:gd name="connsiteY2" fmla="*/ 2602071 h 6858000"/>
              <a:gd name="connsiteX3" fmla="*/ 4540149 w 4540390"/>
              <a:gd name="connsiteY3" fmla="*/ 3087950 h 6858000"/>
              <a:gd name="connsiteX4" fmla="*/ 3910039 w 4540390"/>
              <a:gd name="connsiteY4" fmla="*/ 3559039 h 6858000"/>
              <a:gd name="connsiteX5" fmla="*/ 242033 w 4540390"/>
              <a:gd name="connsiteY5" fmla="*/ 6858000 h 6858000"/>
              <a:gd name="connsiteX6" fmla="*/ 0 w 4540390"/>
              <a:gd name="connsiteY6" fmla="*/ 6858000 h 6858000"/>
              <a:gd name="connsiteX7" fmla="*/ 2061394 w 4540390"/>
              <a:gd name="connsiteY7" fmla="*/ 3070705 h 6858000"/>
              <a:gd name="connsiteX8" fmla="*/ 447368 w 4540390"/>
              <a:gd name="connsiteY8" fmla="*/ 0 h 6858000"/>
              <a:gd name="connsiteX0" fmla="*/ 447368 w 4540390"/>
              <a:gd name="connsiteY0" fmla="*/ 0 h 6858000"/>
              <a:gd name="connsiteX1" fmla="*/ 1100019 w 4540390"/>
              <a:gd name="connsiteY1" fmla="*/ 0 h 6858000"/>
              <a:gd name="connsiteX2" fmla="*/ 3910039 w 4540390"/>
              <a:gd name="connsiteY2" fmla="*/ 2602071 h 6858000"/>
              <a:gd name="connsiteX3" fmla="*/ 4540149 w 4540390"/>
              <a:gd name="connsiteY3" fmla="*/ 3087950 h 6858000"/>
              <a:gd name="connsiteX4" fmla="*/ 3910039 w 4540390"/>
              <a:gd name="connsiteY4" fmla="*/ 3559039 h 6858000"/>
              <a:gd name="connsiteX5" fmla="*/ 242033 w 4540390"/>
              <a:gd name="connsiteY5" fmla="*/ 6858000 h 6858000"/>
              <a:gd name="connsiteX6" fmla="*/ 0 w 4540390"/>
              <a:gd name="connsiteY6" fmla="*/ 6858000 h 6858000"/>
              <a:gd name="connsiteX7" fmla="*/ 2061394 w 4540390"/>
              <a:gd name="connsiteY7" fmla="*/ 3070705 h 6858000"/>
              <a:gd name="connsiteX8" fmla="*/ 447368 w 4540390"/>
              <a:gd name="connsiteY8" fmla="*/ 0 h 6858000"/>
              <a:gd name="connsiteX0" fmla="*/ 447368 w 4540390"/>
              <a:gd name="connsiteY0" fmla="*/ 0 h 6858000"/>
              <a:gd name="connsiteX1" fmla="*/ 1100019 w 4540390"/>
              <a:gd name="connsiteY1" fmla="*/ 0 h 6858000"/>
              <a:gd name="connsiteX2" fmla="*/ 3910039 w 4540390"/>
              <a:gd name="connsiteY2" fmla="*/ 2602071 h 6858000"/>
              <a:gd name="connsiteX3" fmla="*/ 4540149 w 4540390"/>
              <a:gd name="connsiteY3" fmla="*/ 3087950 h 6858000"/>
              <a:gd name="connsiteX4" fmla="*/ 3910039 w 4540390"/>
              <a:gd name="connsiteY4" fmla="*/ 3559039 h 6858000"/>
              <a:gd name="connsiteX5" fmla="*/ 242033 w 4540390"/>
              <a:gd name="connsiteY5" fmla="*/ 6858000 h 6858000"/>
              <a:gd name="connsiteX6" fmla="*/ 0 w 4540390"/>
              <a:gd name="connsiteY6" fmla="*/ 6858000 h 6858000"/>
              <a:gd name="connsiteX7" fmla="*/ 2061394 w 4540390"/>
              <a:gd name="connsiteY7" fmla="*/ 3070705 h 6858000"/>
              <a:gd name="connsiteX8" fmla="*/ 447368 w 4540390"/>
              <a:gd name="connsiteY8" fmla="*/ 0 h 6858000"/>
              <a:gd name="connsiteX0" fmla="*/ 447368 w 4540390"/>
              <a:gd name="connsiteY0" fmla="*/ 0 h 6858000"/>
              <a:gd name="connsiteX1" fmla="*/ 1100019 w 4540390"/>
              <a:gd name="connsiteY1" fmla="*/ 0 h 6858000"/>
              <a:gd name="connsiteX2" fmla="*/ 3910039 w 4540390"/>
              <a:gd name="connsiteY2" fmla="*/ 2602071 h 6858000"/>
              <a:gd name="connsiteX3" fmla="*/ 4540149 w 4540390"/>
              <a:gd name="connsiteY3" fmla="*/ 3087950 h 6858000"/>
              <a:gd name="connsiteX4" fmla="*/ 3910039 w 4540390"/>
              <a:gd name="connsiteY4" fmla="*/ 3559039 h 6858000"/>
              <a:gd name="connsiteX5" fmla="*/ 242033 w 4540390"/>
              <a:gd name="connsiteY5" fmla="*/ 6858000 h 6858000"/>
              <a:gd name="connsiteX6" fmla="*/ 0 w 4540390"/>
              <a:gd name="connsiteY6" fmla="*/ 6858000 h 6858000"/>
              <a:gd name="connsiteX7" fmla="*/ 2061394 w 4540390"/>
              <a:gd name="connsiteY7" fmla="*/ 3070705 h 6858000"/>
              <a:gd name="connsiteX8" fmla="*/ 447368 w 4540390"/>
              <a:gd name="connsiteY8" fmla="*/ 0 h 6858000"/>
              <a:gd name="connsiteX0" fmla="*/ 447368 w 4469414"/>
              <a:gd name="connsiteY0" fmla="*/ 0 h 6858000"/>
              <a:gd name="connsiteX1" fmla="*/ 1100019 w 4469414"/>
              <a:gd name="connsiteY1" fmla="*/ 0 h 6858000"/>
              <a:gd name="connsiteX2" fmla="*/ 3910039 w 4469414"/>
              <a:gd name="connsiteY2" fmla="*/ 2602071 h 6858000"/>
              <a:gd name="connsiteX3" fmla="*/ 4469127 w 4469414"/>
              <a:gd name="connsiteY3" fmla="*/ 3079073 h 6858000"/>
              <a:gd name="connsiteX4" fmla="*/ 3910039 w 4469414"/>
              <a:gd name="connsiteY4" fmla="*/ 3559039 h 6858000"/>
              <a:gd name="connsiteX5" fmla="*/ 242033 w 4469414"/>
              <a:gd name="connsiteY5" fmla="*/ 6858000 h 6858000"/>
              <a:gd name="connsiteX6" fmla="*/ 0 w 4469414"/>
              <a:gd name="connsiteY6" fmla="*/ 6858000 h 6858000"/>
              <a:gd name="connsiteX7" fmla="*/ 2061394 w 4469414"/>
              <a:gd name="connsiteY7" fmla="*/ 3070705 h 6858000"/>
              <a:gd name="connsiteX8" fmla="*/ 447368 w 4469414"/>
              <a:gd name="connsiteY8" fmla="*/ 0 h 6858000"/>
              <a:gd name="connsiteX0" fmla="*/ 447368 w 4469315"/>
              <a:gd name="connsiteY0" fmla="*/ 0 h 6858000"/>
              <a:gd name="connsiteX1" fmla="*/ 1100019 w 4469315"/>
              <a:gd name="connsiteY1" fmla="*/ 0 h 6858000"/>
              <a:gd name="connsiteX2" fmla="*/ 3910039 w 4469315"/>
              <a:gd name="connsiteY2" fmla="*/ 2602071 h 6858000"/>
              <a:gd name="connsiteX3" fmla="*/ 4469127 w 4469315"/>
              <a:gd name="connsiteY3" fmla="*/ 3079073 h 6858000"/>
              <a:gd name="connsiteX4" fmla="*/ 3910039 w 4469315"/>
              <a:gd name="connsiteY4" fmla="*/ 3559039 h 6858000"/>
              <a:gd name="connsiteX5" fmla="*/ 242033 w 4469315"/>
              <a:gd name="connsiteY5" fmla="*/ 6858000 h 6858000"/>
              <a:gd name="connsiteX6" fmla="*/ 0 w 4469315"/>
              <a:gd name="connsiteY6" fmla="*/ 6858000 h 6858000"/>
              <a:gd name="connsiteX7" fmla="*/ 2061394 w 4469315"/>
              <a:gd name="connsiteY7" fmla="*/ 3070705 h 6858000"/>
              <a:gd name="connsiteX8" fmla="*/ 447368 w 4469315"/>
              <a:gd name="connsiteY8" fmla="*/ 0 h 6858000"/>
              <a:gd name="connsiteX0" fmla="*/ 447368 w 4469315"/>
              <a:gd name="connsiteY0" fmla="*/ 0 h 6858000"/>
              <a:gd name="connsiteX1" fmla="*/ 1100019 w 4469315"/>
              <a:gd name="connsiteY1" fmla="*/ 0 h 6858000"/>
              <a:gd name="connsiteX2" fmla="*/ 3910039 w 4469315"/>
              <a:gd name="connsiteY2" fmla="*/ 2602071 h 6858000"/>
              <a:gd name="connsiteX3" fmla="*/ 4469127 w 4469315"/>
              <a:gd name="connsiteY3" fmla="*/ 3079073 h 6858000"/>
              <a:gd name="connsiteX4" fmla="*/ 3910039 w 4469315"/>
              <a:gd name="connsiteY4" fmla="*/ 3559039 h 6858000"/>
              <a:gd name="connsiteX5" fmla="*/ 242033 w 4469315"/>
              <a:gd name="connsiteY5" fmla="*/ 6858000 h 6858000"/>
              <a:gd name="connsiteX6" fmla="*/ 0 w 4469315"/>
              <a:gd name="connsiteY6" fmla="*/ 6858000 h 6858000"/>
              <a:gd name="connsiteX7" fmla="*/ 2061394 w 4469315"/>
              <a:gd name="connsiteY7" fmla="*/ 3070705 h 6858000"/>
              <a:gd name="connsiteX8" fmla="*/ 447368 w 4469315"/>
              <a:gd name="connsiteY8" fmla="*/ 0 h 6858000"/>
              <a:gd name="connsiteX0" fmla="*/ 447368 w 4469315"/>
              <a:gd name="connsiteY0" fmla="*/ 0 h 6858000"/>
              <a:gd name="connsiteX1" fmla="*/ 1100019 w 4469315"/>
              <a:gd name="connsiteY1" fmla="*/ 0 h 6858000"/>
              <a:gd name="connsiteX2" fmla="*/ 4469127 w 4469315"/>
              <a:gd name="connsiteY2" fmla="*/ 3079073 h 6858000"/>
              <a:gd name="connsiteX3" fmla="*/ 3910039 w 4469315"/>
              <a:gd name="connsiteY3" fmla="*/ 3559039 h 6858000"/>
              <a:gd name="connsiteX4" fmla="*/ 242033 w 4469315"/>
              <a:gd name="connsiteY4" fmla="*/ 6858000 h 6858000"/>
              <a:gd name="connsiteX5" fmla="*/ 0 w 4469315"/>
              <a:gd name="connsiteY5" fmla="*/ 6858000 h 6858000"/>
              <a:gd name="connsiteX6" fmla="*/ 2061394 w 4469315"/>
              <a:gd name="connsiteY6" fmla="*/ 3070705 h 6858000"/>
              <a:gd name="connsiteX7" fmla="*/ 447368 w 4469315"/>
              <a:gd name="connsiteY7" fmla="*/ 0 h 6858000"/>
              <a:gd name="connsiteX0" fmla="*/ 447368 w 4469127"/>
              <a:gd name="connsiteY0" fmla="*/ 0 h 6858000"/>
              <a:gd name="connsiteX1" fmla="*/ 1100019 w 4469127"/>
              <a:gd name="connsiteY1" fmla="*/ 0 h 6858000"/>
              <a:gd name="connsiteX2" fmla="*/ 4469127 w 4469127"/>
              <a:gd name="connsiteY2" fmla="*/ 3079073 h 6858000"/>
              <a:gd name="connsiteX3" fmla="*/ 242033 w 4469127"/>
              <a:gd name="connsiteY3" fmla="*/ 6858000 h 6858000"/>
              <a:gd name="connsiteX4" fmla="*/ 0 w 4469127"/>
              <a:gd name="connsiteY4" fmla="*/ 6858000 h 6858000"/>
              <a:gd name="connsiteX5" fmla="*/ 2061394 w 4469127"/>
              <a:gd name="connsiteY5" fmla="*/ 3070705 h 6858000"/>
              <a:gd name="connsiteX6" fmla="*/ 447368 w 4469127"/>
              <a:gd name="connsiteY6" fmla="*/ 0 h 6858000"/>
              <a:gd name="connsiteX0" fmla="*/ 447368 w 4469140"/>
              <a:gd name="connsiteY0" fmla="*/ 0 h 6858000"/>
              <a:gd name="connsiteX1" fmla="*/ 1100019 w 4469140"/>
              <a:gd name="connsiteY1" fmla="*/ 0 h 6858000"/>
              <a:gd name="connsiteX2" fmla="*/ 4469127 w 4469140"/>
              <a:gd name="connsiteY2" fmla="*/ 3079073 h 6858000"/>
              <a:gd name="connsiteX3" fmla="*/ 242033 w 4469140"/>
              <a:gd name="connsiteY3" fmla="*/ 6858000 h 6858000"/>
              <a:gd name="connsiteX4" fmla="*/ 0 w 4469140"/>
              <a:gd name="connsiteY4" fmla="*/ 6858000 h 6858000"/>
              <a:gd name="connsiteX5" fmla="*/ 2061394 w 4469140"/>
              <a:gd name="connsiteY5" fmla="*/ 3070705 h 6858000"/>
              <a:gd name="connsiteX6" fmla="*/ 447368 w 4469140"/>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69140" h="6858000">
                <a:moveTo>
                  <a:pt x="447368" y="0"/>
                </a:moveTo>
                <a:lnTo>
                  <a:pt x="1100019" y="0"/>
                </a:lnTo>
                <a:lnTo>
                  <a:pt x="4469127" y="3079073"/>
                </a:lnTo>
                <a:cubicBezTo>
                  <a:pt x="4477050" y="3103486"/>
                  <a:pt x="986888" y="6228179"/>
                  <a:pt x="242033" y="6858000"/>
                </a:cubicBezTo>
                <a:lnTo>
                  <a:pt x="0" y="6858000"/>
                </a:lnTo>
                <a:lnTo>
                  <a:pt x="2061394" y="3070705"/>
                </a:lnTo>
                <a:lnTo>
                  <a:pt x="447368" y="0"/>
                </a:lnTo>
                <a:close/>
              </a:path>
            </a:pathLst>
          </a:custGeom>
          <a:solidFill>
            <a:schemeClr val="accent6">
              <a:lumMod val="20000"/>
              <a:lumOff val="80000"/>
            </a:schemeClr>
          </a:solidFill>
        </p:spPr>
        <p:txBody>
          <a:bodyPr wrap="square">
            <a:noAutofit/>
          </a:bodyPr>
          <a:lstStyle/>
          <a:p>
            <a:endParaRPr lang="de-DE" dirty="0"/>
          </a:p>
        </p:txBody>
      </p:sp>
      <p:sp>
        <p:nvSpPr>
          <p:cNvPr id="16" name="Bildplatzhalter 1">
            <a:extLst>
              <a:ext uri="{FF2B5EF4-FFF2-40B4-BE49-F238E27FC236}">
                <a16:creationId xmlns:a16="http://schemas.microsoft.com/office/drawing/2014/main" id="{3E14F344-70AE-6BC3-8C73-D5F1A1F988F7}"/>
              </a:ext>
            </a:extLst>
          </p:cNvPr>
          <p:cNvSpPr>
            <a:spLocks noGrp="1"/>
          </p:cNvSpPr>
          <p:nvPr>
            <p:ph type="pic" sz="quarter" idx="12"/>
          </p:nvPr>
        </p:nvSpPr>
        <p:spPr>
          <a:xfrm>
            <a:off x="-593792" y="1333347"/>
            <a:ext cx="2334861" cy="3582909"/>
          </a:xfrm>
          <a:custGeom>
            <a:avLst/>
            <a:gdLst>
              <a:gd name="connsiteX0" fmla="*/ 447368 w 3910039"/>
              <a:gd name="connsiteY0" fmla="*/ 0 h 6858000"/>
              <a:gd name="connsiteX1" fmla="*/ 1100019 w 3910039"/>
              <a:gd name="connsiteY1" fmla="*/ 0 h 6858000"/>
              <a:gd name="connsiteX2" fmla="*/ 3910039 w 3910039"/>
              <a:gd name="connsiteY2" fmla="*/ 2602071 h 6858000"/>
              <a:gd name="connsiteX3" fmla="*/ 3910039 w 3910039"/>
              <a:gd name="connsiteY3" fmla="*/ 3559039 h 6858000"/>
              <a:gd name="connsiteX4" fmla="*/ 242033 w 3910039"/>
              <a:gd name="connsiteY4" fmla="*/ 6858000 h 6858000"/>
              <a:gd name="connsiteX5" fmla="*/ 0 w 3910039"/>
              <a:gd name="connsiteY5" fmla="*/ 6858000 h 6858000"/>
              <a:gd name="connsiteX6" fmla="*/ 2061394 w 3910039"/>
              <a:gd name="connsiteY6" fmla="*/ 3070705 h 6858000"/>
              <a:gd name="connsiteX0" fmla="*/ 447368 w 4540149"/>
              <a:gd name="connsiteY0" fmla="*/ 0 h 6858000"/>
              <a:gd name="connsiteX1" fmla="*/ 1100019 w 4540149"/>
              <a:gd name="connsiteY1" fmla="*/ 0 h 6858000"/>
              <a:gd name="connsiteX2" fmla="*/ 3910039 w 4540149"/>
              <a:gd name="connsiteY2" fmla="*/ 2602071 h 6858000"/>
              <a:gd name="connsiteX3" fmla="*/ 4540149 w 4540149"/>
              <a:gd name="connsiteY3" fmla="*/ 3087950 h 6858000"/>
              <a:gd name="connsiteX4" fmla="*/ 3910039 w 4540149"/>
              <a:gd name="connsiteY4" fmla="*/ 3559039 h 6858000"/>
              <a:gd name="connsiteX5" fmla="*/ 242033 w 4540149"/>
              <a:gd name="connsiteY5" fmla="*/ 6858000 h 6858000"/>
              <a:gd name="connsiteX6" fmla="*/ 0 w 4540149"/>
              <a:gd name="connsiteY6" fmla="*/ 6858000 h 6858000"/>
              <a:gd name="connsiteX7" fmla="*/ 2061394 w 4540149"/>
              <a:gd name="connsiteY7" fmla="*/ 3070705 h 6858000"/>
              <a:gd name="connsiteX8" fmla="*/ 447368 w 4540149"/>
              <a:gd name="connsiteY8" fmla="*/ 0 h 6858000"/>
              <a:gd name="connsiteX0" fmla="*/ 447368 w 4540390"/>
              <a:gd name="connsiteY0" fmla="*/ 0 h 6858000"/>
              <a:gd name="connsiteX1" fmla="*/ 1100019 w 4540390"/>
              <a:gd name="connsiteY1" fmla="*/ 0 h 6858000"/>
              <a:gd name="connsiteX2" fmla="*/ 3910039 w 4540390"/>
              <a:gd name="connsiteY2" fmla="*/ 2602071 h 6858000"/>
              <a:gd name="connsiteX3" fmla="*/ 4540149 w 4540390"/>
              <a:gd name="connsiteY3" fmla="*/ 3087950 h 6858000"/>
              <a:gd name="connsiteX4" fmla="*/ 3910039 w 4540390"/>
              <a:gd name="connsiteY4" fmla="*/ 3559039 h 6858000"/>
              <a:gd name="connsiteX5" fmla="*/ 242033 w 4540390"/>
              <a:gd name="connsiteY5" fmla="*/ 6858000 h 6858000"/>
              <a:gd name="connsiteX6" fmla="*/ 0 w 4540390"/>
              <a:gd name="connsiteY6" fmla="*/ 6858000 h 6858000"/>
              <a:gd name="connsiteX7" fmla="*/ 2061394 w 4540390"/>
              <a:gd name="connsiteY7" fmla="*/ 3070705 h 6858000"/>
              <a:gd name="connsiteX8" fmla="*/ 447368 w 4540390"/>
              <a:gd name="connsiteY8" fmla="*/ 0 h 6858000"/>
              <a:gd name="connsiteX0" fmla="*/ 447368 w 4540390"/>
              <a:gd name="connsiteY0" fmla="*/ 0 h 6858000"/>
              <a:gd name="connsiteX1" fmla="*/ 1100019 w 4540390"/>
              <a:gd name="connsiteY1" fmla="*/ 0 h 6858000"/>
              <a:gd name="connsiteX2" fmla="*/ 3910039 w 4540390"/>
              <a:gd name="connsiteY2" fmla="*/ 2602071 h 6858000"/>
              <a:gd name="connsiteX3" fmla="*/ 4540149 w 4540390"/>
              <a:gd name="connsiteY3" fmla="*/ 3087950 h 6858000"/>
              <a:gd name="connsiteX4" fmla="*/ 3910039 w 4540390"/>
              <a:gd name="connsiteY4" fmla="*/ 3559039 h 6858000"/>
              <a:gd name="connsiteX5" fmla="*/ 242033 w 4540390"/>
              <a:gd name="connsiteY5" fmla="*/ 6858000 h 6858000"/>
              <a:gd name="connsiteX6" fmla="*/ 0 w 4540390"/>
              <a:gd name="connsiteY6" fmla="*/ 6858000 h 6858000"/>
              <a:gd name="connsiteX7" fmla="*/ 2061394 w 4540390"/>
              <a:gd name="connsiteY7" fmla="*/ 3070705 h 6858000"/>
              <a:gd name="connsiteX8" fmla="*/ 447368 w 4540390"/>
              <a:gd name="connsiteY8" fmla="*/ 0 h 6858000"/>
              <a:gd name="connsiteX0" fmla="*/ 447368 w 4540390"/>
              <a:gd name="connsiteY0" fmla="*/ 0 h 6858000"/>
              <a:gd name="connsiteX1" fmla="*/ 1100019 w 4540390"/>
              <a:gd name="connsiteY1" fmla="*/ 0 h 6858000"/>
              <a:gd name="connsiteX2" fmla="*/ 3910039 w 4540390"/>
              <a:gd name="connsiteY2" fmla="*/ 2602071 h 6858000"/>
              <a:gd name="connsiteX3" fmla="*/ 4540149 w 4540390"/>
              <a:gd name="connsiteY3" fmla="*/ 3087950 h 6858000"/>
              <a:gd name="connsiteX4" fmla="*/ 3910039 w 4540390"/>
              <a:gd name="connsiteY4" fmla="*/ 3559039 h 6858000"/>
              <a:gd name="connsiteX5" fmla="*/ 242033 w 4540390"/>
              <a:gd name="connsiteY5" fmla="*/ 6858000 h 6858000"/>
              <a:gd name="connsiteX6" fmla="*/ 0 w 4540390"/>
              <a:gd name="connsiteY6" fmla="*/ 6858000 h 6858000"/>
              <a:gd name="connsiteX7" fmla="*/ 2061394 w 4540390"/>
              <a:gd name="connsiteY7" fmla="*/ 3070705 h 6858000"/>
              <a:gd name="connsiteX8" fmla="*/ 447368 w 4540390"/>
              <a:gd name="connsiteY8" fmla="*/ 0 h 6858000"/>
              <a:gd name="connsiteX0" fmla="*/ 447368 w 4540390"/>
              <a:gd name="connsiteY0" fmla="*/ 0 h 6858000"/>
              <a:gd name="connsiteX1" fmla="*/ 1100019 w 4540390"/>
              <a:gd name="connsiteY1" fmla="*/ 0 h 6858000"/>
              <a:gd name="connsiteX2" fmla="*/ 3910039 w 4540390"/>
              <a:gd name="connsiteY2" fmla="*/ 2602071 h 6858000"/>
              <a:gd name="connsiteX3" fmla="*/ 4540149 w 4540390"/>
              <a:gd name="connsiteY3" fmla="*/ 3087950 h 6858000"/>
              <a:gd name="connsiteX4" fmla="*/ 3910039 w 4540390"/>
              <a:gd name="connsiteY4" fmla="*/ 3559039 h 6858000"/>
              <a:gd name="connsiteX5" fmla="*/ 242033 w 4540390"/>
              <a:gd name="connsiteY5" fmla="*/ 6858000 h 6858000"/>
              <a:gd name="connsiteX6" fmla="*/ 0 w 4540390"/>
              <a:gd name="connsiteY6" fmla="*/ 6858000 h 6858000"/>
              <a:gd name="connsiteX7" fmla="*/ 2061394 w 4540390"/>
              <a:gd name="connsiteY7" fmla="*/ 3070705 h 6858000"/>
              <a:gd name="connsiteX8" fmla="*/ 447368 w 4540390"/>
              <a:gd name="connsiteY8" fmla="*/ 0 h 6858000"/>
              <a:gd name="connsiteX0" fmla="*/ 447368 w 4469414"/>
              <a:gd name="connsiteY0" fmla="*/ 0 h 6858000"/>
              <a:gd name="connsiteX1" fmla="*/ 1100019 w 4469414"/>
              <a:gd name="connsiteY1" fmla="*/ 0 h 6858000"/>
              <a:gd name="connsiteX2" fmla="*/ 3910039 w 4469414"/>
              <a:gd name="connsiteY2" fmla="*/ 2602071 h 6858000"/>
              <a:gd name="connsiteX3" fmla="*/ 4469127 w 4469414"/>
              <a:gd name="connsiteY3" fmla="*/ 3079073 h 6858000"/>
              <a:gd name="connsiteX4" fmla="*/ 3910039 w 4469414"/>
              <a:gd name="connsiteY4" fmla="*/ 3559039 h 6858000"/>
              <a:gd name="connsiteX5" fmla="*/ 242033 w 4469414"/>
              <a:gd name="connsiteY5" fmla="*/ 6858000 h 6858000"/>
              <a:gd name="connsiteX6" fmla="*/ 0 w 4469414"/>
              <a:gd name="connsiteY6" fmla="*/ 6858000 h 6858000"/>
              <a:gd name="connsiteX7" fmla="*/ 2061394 w 4469414"/>
              <a:gd name="connsiteY7" fmla="*/ 3070705 h 6858000"/>
              <a:gd name="connsiteX8" fmla="*/ 447368 w 4469414"/>
              <a:gd name="connsiteY8" fmla="*/ 0 h 6858000"/>
              <a:gd name="connsiteX0" fmla="*/ 447368 w 4469315"/>
              <a:gd name="connsiteY0" fmla="*/ 0 h 6858000"/>
              <a:gd name="connsiteX1" fmla="*/ 1100019 w 4469315"/>
              <a:gd name="connsiteY1" fmla="*/ 0 h 6858000"/>
              <a:gd name="connsiteX2" fmla="*/ 3910039 w 4469315"/>
              <a:gd name="connsiteY2" fmla="*/ 2602071 h 6858000"/>
              <a:gd name="connsiteX3" fmla="*/ 4469127 w 4469315"/>
              <a:gd name="connsiteY3" fmla="*/ 3079073 h 6858000"/>
              <a:gd name="connsiteX4" fmla="*/ 3910039 w 4469315"/>
              <a:gd name="connsiteY4" fmla="*/ 3559039 h 6858000"/>
              <a:gd name="connsiteX5" fmla="*/ 242033 w 4469315"/>
              <a:gd name="connsiteY5" fmla="*/ 6858000 h 6858000"/>
              <a:gd name="connsiteX6" fmla="*/ 0 w 4469315"/>
              <a:gd name="connsiteY6" fmla="*/ 6858000 h 6858000"/>
              <a:gd name="connsiteX7" fmla="*/ 2061394 w 4469315"/>
              <a:gd name="connsiteY7" fmla="*/ 3070705 h 6858000"/>
              <a:gd name="connsiteX8" fmla="*/ 447368 w 4469315"/>
              <a:gd name="connsiteY8" fmla="*/ 0 h 6858000"/>
              <a:gd name="connsiteX0" fmla="*/ 447368 w 4469315"/>
              <a:gd name="connsiteY0" fmla="*/ 0 h 6858000"/>
              <a:gd name="connsiteX1" fmla="*/ 1100019 w 4469315"/>
              <a:gd name="connsiteY1" fmla="*/ 0 h 6858000"/>
              <a:gd name="connsiteX2" fmla="*/ 3910039 w 4469315"/>
              <a:gd name="connsiteY2" fmla="*/ 2602071 h 6858000"/>
              <a:gd name="connsiteX3" fmla="*/ 4469127 w 4469315"/>
              <a:gd name="connsiteY3" fmla="*/ 3079073 h 6858000"/>
              <a:gd name="connsiteX4" fmla="*/ 3910039 w 4469315"/>
              <a:gd name="connsiteY4" fmla="*/ 3559039 h 6858000"/>
              <a:gd name="connsiteX5" fmla="*/ 242033 w 4469315"/>
              <a:gd name="connsiteY5" fmla="*/ 6858000 h 6858000"/>
              <a:gd name="connsiteX6" fmla="*/ 0 w 4469315"/>
              <a:gd name="connsiteY6" fmla="*/ 6858000 h 6858000"/>
              <a:gd name="connsiteX7" fmla="*/ 2061394 w 4469315"/>
              <a:gd name="connsiteY7" fmla="*/ 3070705 h 6858000"/>
              <a:gd name="connsiteX8" fmla="*/ 447368 w 4469315"/>
              <a:gd name="connsiteY8" fmla="*/ 0 h 6858000"/>
              <a:gd name="connsiteX0" fmla="*/ 447368 w 4469315"/>
              <a:gd name="connsiteY0" fmla="*/ 0 h 6858000"/>
              <a:gd name="connsiteX1" fmla="*/ 1100019 w 4469315"/>
              <a:gd name="connsiteY1" fmla="*/ 0 h 6858000"/>
              <a:gd name="connsiteX2" fmla="*/ 4469127 w 4469315"/>
              <a:gd name="connsiteY2" fmla="*/ 3079073 h 6858000"/>
              <a:gd name="connsiteX3" fmla="*/ 3910039 w 4469315"/>
              <a:gd name="connsiteY3" fmla="*/ 3559039 h 6858000"/>
              <a:gd name="connsiteX4" fmla="*/ 242033 w 4469315"/>
              <a:gd name="connsiteY4" fmla="*/ 6858000 h 6858000"/>
              <a:gd name="connsiteX5" fmla="*/ 0 w 4469315"/>
              <a:gd name="connsiteY5" fmla="*/ 6858000 h 6858000"/>
              <a:gd name="connsiteX6" fmla="*/ 2061394 w 4469315"/>
              <a:gd name="connsiteY6" fmla="*/ 3070705 h 6858000"/>
              <a:gd name="connsiteX7" fmla="*/ 447368 w 4469315"/>
              <a:gd name="connsiteY7" fmla="*/ 0 h 6858000"/>
              <a:gd name="connsiteX0" fmla="*/ 447368 w 4469127"/>
              <a:gd name="connsiteY0" fmla="*/ 0 h 6858000"/>
              <a:gd name="connsiteX1" fmla="*/ 1100019 w 4469127"/>
              <a:gd name="connsiteY1" fmla="*/ 0 h 6858000"/>
              <a:gd name="connsiteX2" fmla="*/ 4469127 w 4469127"/>
              <a:gd name="connsiteY2" fmla="*/ 3079073 h 6858000"/>
              <a:gd name="connsiteX3" fmla="*/ 242033 w 4469127"/>
              <a:gd name="connsiteY3" fmla="*/ 6858000 h 6858000"/>
              <a:gd name="connsiteX4" fmla="*/ 0 w 4469127"/>
              <a:gd name="connsiteY4" fmla="*/ 6858000 h 6858000"/>
              <a:gd name="connsiteX5" fmla="*/ 2061394 w 4469127"/>
              <a:gd name="connsiteY5" fmla="*/ 3070705 h 6858000"/>
              <a:gd name="connsiteX6" fmla="*/ 447368 w 4469127"/>
              <a:gd name="connsiteY6" fmla="*/ 0 h 6858000"/>
              <a:gd name="connsiteX0" fmla="*/ 447368 w 4469127"/>
              <a:gd name="connsiteY0" fmla="*/ 0 h 6858000"/>
              <a:gd name="connsiteX1" fmla="*/ 1100019 w 4469127"/>
              <a:gd name="connsiteY1" fmla="*/ 0 h 6858000"/>
              <a:gd name="connsiteX2" fmla="*/ 4469127 w 4469127"/>
              <a:gd name="connsiteY2" fmla="*/ 3079073 h 6858000"/>
              <a:gd name="connsiteX3" fmla="*/ 242033 w 4469127"/>
              <a:gd name="connsiteY3" fmla="*/ 6858000 h 6858000"/>
              <a:gd name="connsiteX4" fmla="*/ 0 w 4469127"/>
              <a:gd name="connsiteY4" fmla="*/ 6858000 h 6858000"/>
              <a:gd name="connsiteX5" fmla="*/ 2061394 w 4469127"/>
              <a:gd name="connsiteY5" fmla="*/ 3070705 h 6858000"/>
              <a:gd name="connsiteX6" fmla="*/ 447368 w 4469127"/>
              <a:gd name="connsiteY6" fmla="*/ 0 h 6858000"/>
              <a:gd name="connsiteX0" fmla="*/ 447368 w 4469127"/>
              <a:gd name="connsiteY0" fmla="*/ 0 h 6858000"/>
              <a:gd name="connsiteX1" fmla="*/ 1100019 w 4469127"/>
              <a:gd name="connsiteY1" fmla="*/ 0 h 6858000"/>
              <a:gd name="connsiteX2" fmla="*/ 4469127 w 4469127"/>
              <a:gd name="connsiteY2" fmla="*/ 3079073 h 6858000"/>
              <a:gd name="connsiteX3" fmla="*/ 242033 w 4469127"/>
              <a:gd name="connsiteY3" fmla="*/ 6858000 h 6858000"/>
              <a:gd name="connsiteX4" fmla="*/ 0 w 4469127"/>
              <a:gd name="connsiteY4" fmla="*/ 6858000 h 6858000"/>
              <a:gd name="connsiteX5" fmla="*/ 2061394 w 4469127"/>
              <a:gd name="connsiteY5" fmla="*/ 3070705 h 6858000"/>
              <a:gd name="connsiteX6" fmla="*/ 447368 w 4469127"/>
              <a:gd name="connsiteY6" fmla="*/ 0 h 6858000"/>
              <a:gd name="connsiteX0" fmla="*/ 447368 w 4469127"/>
              <a:gd name="connsiteY0" fmla="*/ 0 h 6858000"/>
              <a:gd name="connsiteX1" fmla="*/ 1100019 w 4469127"/>
              <a:gd name="connsiteY1" fmla="*/ 0 h 6858000"/>
              <a:gd name="connsiteX2" fmla="*/ 4469127 w 4469127"/>
              <a:gd name="connsiteY2" fmla="*/ 3079073 h 6858000"/>
              <a:gd name="connsiteX3" fmla="*/ 242033 w 4469127"/>
              <a:gd name="connsiteY3" fmla="*/ 6858000 h 6858000"/>
              <a:gd name="connsiteX4" fmla="*/ 0 w 4469127"/>
              <a:gd name="connsiteY4" fmla="*/ 6858000 h 6858000"/>
              <a:gd name="connsiteX5" fmla="*/ 2061394 w 4469127"/>
              <a:gd name="connsiteY5" fmla="*/ 3070705 h 6858000"/>
              <a:gd name="connsiteX6" fmla="*/ 447368 w 4469127"/>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69127" h="6858000">
                <a:moveTo>
                  <a:pt x="447368" y="0"/>
                </a:moveTo>
                <a:lnTo>
                  <a:pt x="1100019" y="0"/>
                </a:lnTo>
                <a:cubicBezTo>
                  <a:pt x="2223055" y="1026358"/>
                  <a:pt x="4450614" y="3140244"/>
                  <a:pt x="4469127" y="3079073"/>
                </a:cubicBezTo>
                <a:cubicBezTo>
                  <a:pt x="4445078" y="3117550"/>
                  <a:pt x="986888" y="6228179"/>
                  <a:pt x="242033" y="6858000"/>
                </a:cubicBezTo>
                <a:lnTo>
                  <a:pt x="0" y="6858000"/>
                </a:lnTo>
                <a:lnTo>
                  <a:pt x="2061394" y="3070705"/>
                </a:lnTo>
                <a:lnTo>
                  <a:pt x="447368" y="0"/>
                </a:lnTo>
                <a:close/>
              </a:path>
            </a:pathLst>
          </a:custGeom>
          <a:solidFill>
            <a:schemeClr val="accent6">
              <a:lumMod val="20000"/>
              <a:lumOff val="80000"/>
            </a:schemeClr>
          </a:solidFill>
        </p:spPr>
        <p:txBody>
          <a:bodyPr wrap="square">
            <a:noAutofit/>
          </a:bodyPr>
          <a:lstStyle/>
          <a:p>
            <a:endParaRPr lang="de-DE" dirty="0"/>
          </a:p>
        </p:txBody>
      </p:sp>
      <p:sp>
        <p:nvSpPr>
          <p:cNvPr id="2" name="Rechteck 1">
            <a:extLst>
              <a:ext uri="{FF2B5EF4-FFF2-40B4-BE49-F238E27FC236}">
                <a16:creationId xmlns:a16="http://schemas.microsoft.com/office/drawing/2014/main" id="{DF555020-C5AE-44D6-B526-AFAE095FE24D}"/>
              </a:ext>
            </a:extLst>
          </p:cNvPr>
          <p:cNvSpPr/>
          <p:nvPr userDrawn="1"/>
        </p:nvSpPr>
        <p:spPr>
          <a:xfrm>
            <a:off x="846306" y="6410528"/>
            <a:ext cx="2869660" cy="44747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Subtitle 2"/>
          <p:cNvSpPr>
            <a:spLocks noGrp="1"/>
          </p:cNvSpPr>
          <p:nvPr>
            <p:ph type="subTitle" idx="1"/>
          </p:nvPr>
        </p:nvSpPr>
        <p:spPr>
          <a:xfrm>
            <a:off x="1520975" y="3733800"/>
            <a:ext cx="9144000" cy="987460"/>
          </a:xfrm>
        </p:spPr>
        <p:txBody>
          <a:bodyPr>
            <a:normAutofit/>
          </a:bodyPr>
          <a:lstStyle>
            <a:lvl1pPr marL="0" indent="0" algn="ctr">
              <a:lnSpc>
                <a:spcPct val="100000"/>
              </a:lnSpc>
              <a:spcBef>
                <a:spcPts val="0"/>
              </a:spcBef>
              <a:buNone/>
              <a:defRPr sz="2200">
                <a:solidFill>
                  <a:schemeClr val="tx1"/>
                </a:solidFill>
                <a:latin typeface="+mn-lt"/>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endParaRPr lang="en-US" dirty="0"/>
          </a:p>
        </p:txBody>
      </p:sp>
      <p:pic>
        <p:nvPicPr>
          <p:cNvPr id="6" name="Grafik 5">
            <a:extLst>
              <a:ext uri="{FF2B5EF4-FFF2-40B4-BE49-F238E27FC236}">
                <a16:creationId xmlns:a16="http://schemas.microsoft.com/office/drawing/2014/main" id="{D1479DE1-C5B1-4BCF-ABC1-A876DB941593}"/>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9844461" y="343609"/>
            <a:ext cx="1232622" cy="1337711"/>
          </a:xfrm>
          <a:prstGeom prst="rect">
            <a:avLst/>
          </a:prstGeom>
        </p:spPr>
      </p:pic>
      <p:sp>
        <p:nvSpPr>
          <p:cNvPr id="9" name="Title 1">
            <a:extLst>
              <a:ext uri="{FF2B5EF4-FFF2-40B4-BE49-F238E27FC236}">
                <a16:creationId xmlns:a16="http://schemas.microsoft.com/office/drawing/2014/main" id="{6DF50447-C1FB-4E69-9794-6BFC5E76DD04}"/>
              </a:ext>
            </a:extLst>
          </p:cNvPr>
          <p:cNvSpPr>
            <a:spLocks noGrp="1"/>
          </p:cNvSpPr>
          <p:nvPr>
            <p:ph type="ctrTitle"/>
          </p:nvPr>
        </p:nvSpPr>
        <p:spPr>
          <a:xfrm>
            <a:off x="1507067" y="2006052"/>
            <a:ext cx="9157908" cy="1646302"/>
          </a:xfrm>
        </p:spPr>
        <p:txBody>
          <a:bodyPr anchor="ctr" anchorCtr="0">
            <a:noAutofit/>
          </a:bodyPr>
          <a:lstStyle>
            <a:lvl1pPr algn="ctr">
              <a:defRPr sz="3600" b="1">
                <a:solidFill>
                  <a:schemeClr val="accent3"/>
                </a:solidFill>
              </a:defRPr>
            </a:lvl1pPr>
          </a:lstStyle>
          <a:p>
            <a:r>
              <a:rPr lang="de-DE" dirty="0"/>
              <a:t>Mastertitelformat bearbeiten</a:t>
            </a:r>
            <a:endParaRPr lang="en-US" dirty="0"/>
          </a:p>
        </p:txBody>
      </p:sp>
      <p:pic>
        <p:nvPicPr>
          <p:cNvPr id="18" name="Grafik 17">
            <a:extLst>
              <a:ext uri="{FF2B5EF4-FFF2-40B4-BE49-F238E27FC236}">
                <a16:creationId xmlns:a16="http://schemas.microsoft.com/office/drawing/2014/main" id="{B238ACD7-D187-45C7-9490-510096AC7BC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65663" y="649776"/>
            <a:ext cx="1004261" cy="329682"/>
          </a:xfrm>
          <a:prstGeom prst="rect">
            <a:avLst/>
          </a:prstGeom>
        </p:spPr>
      </p:pic>
      <p:pic>
        <p:nvPicPr>
          <p:cNvPr id="10" name="Grafik 9">
            <a:extLst>
              <a:ext uri="{FF2B5EF4-FFF2-40B4-BE49-F238E27FC236}">
                <a16:creationId xmlns:a16="http://schemas.microsoft.com/office/drawing/2014/main" id="{DE4F96C0-EF03-DC69-1CB0-FA644FC6927F}"/>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10956" y="357346"/>
            <a:ext cx="2196367" cy="1153554"/>
          </a:xfrm>
          <a:prstGeom prst="rect">
            <a:avLst/>
          </a:prstGeom>
        </p:spPr>
      </p:pic>
    </p:spTree>
    <p:extLst>
      <p:ext uri="{BB962C8B-B14F-4D97-AF65-F5344CB8AC3E}">
        <p14:creationId xmlns:p14="http://schemas.microsoft.com/office/powerpoint/2010/main" val="3353219513"/>
      </p:ext>
    </p:extLst>
  </p:cSld>
  <p:clrMapOvr>
    <a:masterClrMapping/>
  </p:clrMapOvr>
  <p:extLst>
    <p:ext uri="{DCECCB84-F9BA-43D5-87BE-67443E8EF086}">
      <p15:sldGuideLst xmlns:p15="http://schemas.microsoft.com/office/powerpoint/2012/main">
        <p15:guide id="1" orient="horz" pos="79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Inhaltsverzeichnis_Agenda">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C4F44A68-5C63-4139-BDB7-AC97EEB8BF1D}"/>
              </a:ext>
            </a:extLst>
          </p:cNvPr>
          <p:cNvSpPr txBox="1">
            <a:spLocks/>
          </p:cNvSpPr>
          <p:nvPr userDrawn="1"/>
        </p:nvSpPr>
        <p:spPr>
          <a:xfrm>
            <a:off x="10244508" y="6372226"/>
            <a:ext cx="526142" cy="365125"/>
          </a:xfrm>
          <a:prstGeom prst="rect">
            <a:avLst/>
          </a:prstGeom>
        </p:spPr>
        <p:txBody>
          <a:bodyPr vert="horz" lIns="91440" tIns="45720" rIns="91440" bIns="45720" rtlCol="0" anchor="ctr"/>
          <a:lstStyle>
            <a:defPPr>
              <a:defRPr lang="de-DE"/>
            </a:defPPr>
            <a:lvl1pPr marL="0" algn="ctr"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9B4B5D-8EFF-4C40-8F64-71EB00159AFC}" type="slidenum">
              <a:rPr lang="de-DE" sz="1000" smtClean="0">
                <a:latin typeface="+mn-lt"/>
              </a:rPr>
              <a:pPr/>
              <a:t>‹Nr.›</a:t>
            </a:fld>
            <a:endParaRPr lang="de-DE" dirty="0">
              <a:latin typeface="+mn-lt"/>
            </a:endParaRPr>
          </a:p>
        </p:txBody>
      </p:sp>
      <p:sp>
        <p:nvSpPr>
          <p:cNvPr id="10" name="Content Placeholder 2">
            <a:extLst>
              <a:ext uri="{FF2B5EF4-FFF2-40B4-BE49-F238E27FC236}">
                <a16:creationId xmlns:a16="http://schemas.microsoft.com/office/drawing/2014/main" id="{7502F28E-5108-44EC-B5DB-D64043E25D8B}"/>
              </a:ext>
            </a:extLst>
          </p:cNvPr>
          <p:cNvSpPr>
            <a:spLocks noGrp="1"/>
          </p:cNvSpPr>
          <p:nvPr>
            <p:ph idx="10" hasCustomPrompt="1"/>
          </p:nvPr>
        </p:nvSpPr>
        <p:spPr>
          <a:xfrm>
            <a:off x="3540590" y="1651160"/>
            <a:ext cx="7055974" cy="548607"/>
          </a:xfrm>
        </p:spPr>
        <p:txBody>
          <a:bodyPr>
            <a:noAutofit/>
          </a:bodyPr>
          <a:lstStyle>
            <a:lvl1pPr marL="0" indent="0">
              <a:buClr>
                <a:srgbClr val="0087B4"/>
              </a:buClr>
              <a:buSzPct val="100000"/>
              <a:buFontTx/>
              <a:buNone/>
              <a:defRPr sz="2200">
                <a:latin typeface="+mn-lt"/>
                <a:cs typeface="Arial" panose="020B0604020202020204" pitchFamily="34" charset="0"/>
              </a:defRPr>
            </a:lvl1pPr>
            <a:lvl2pPr marL="685800" indent="-228600">
              <a:buClr>
                <a:srgbClr val="274D7E"/>
              </a:buClr>
              <a:buFont typeface="Symbol" panose="05050102010706020507" pitchFamily="18" charset="2"/>
              <a:buChar char="-"/>
              <a:defRPr sz="1800">
                <a:latin typeface="+mn-lt"/>
                <a:cs typeface="Arial" panose="020B0604020202020204" pitchFamily="34" charset="0"/>
              </a:defRPr>
            </a:lvl2pPr>
            <a:lvl3pPr marL="1143000" indent="-228600">
              <a:buClr>
                <a:srgbClr val="274D7E"/>
              </a:buClr>
              <a:buFont typeface="Arial" panose="020B0604020202020204" pitchFamily="34" charset="0"/>
              <a:buChar char="•"/>
              <a:defRPr sz="1800" i="1">
                <a:latin typeface="+mn-lt"/>
                <a:cs typeface="Arial" panose="020B0604020202020204" pitchFamily="34" charset="0"/>
              </a:defRPr>
            </a:lvl3pPr>
            <a:lvl4pPr marL="1600200" indent="-228600">
              <a:buClr>
                <a:srgbClr val="274D7E"/>
              </a:buClr>
              <a:buFont typeface="Symbol" panose="05050102010706020507" pitchFamily="18" charset="2"/>
              <a:buChar char="-"/>
              <a:defRPr sz="1600">
                <a:latin typeface="+mn-lt"/>
                <a:cs typeface="Arial" panose="020B0604020202020204" pitchFamily="34" charset="0"/>
              </a:defRPr>
            </a:lvl4pPr>
            <a:lvl5pPr>
              <a:buClr>
                <a:srgbClr val="274D7E"/>
              </a:buClr>
              <a:defRPr sz="1600" i="1">
                <a:latin typeface="+mn-lt"/>
                <a:cs typeface="Arial" panose="020B0604020202020204" pitchFamily="34" charset="0"/>
              </a:defRPr>
            </a:lvl5pPr>
          </a:lstStyle>
          <a:p>
            <a:pPr lvl="0"/>
            <a:r>
              <a:rPr lang="de-DE" dirty="0"/>
              <a:t>Inhalt Eins</a:t>
            </a:r>
          </a:p>
        </p:txBody>
      </p:sp>
      <p:sp>
        <p:nvSpPr>
          <p:cNvPr id="13" name="Content Placeholder 2">
            <a:extLst>
              <a:ext uri="{FF2B5EF4-FFF2-40B4-BE49-F238E27FC236}">
                <a16:creationId xmlns:a16="http://schemas.microsoft.com/office/drawing/2014/main" id="{10BFF52C-432D-4924-A001-7FE01B3DC30B}"/>
              </a:ext>
            </a:extLst>
          </p:cNvPr>
          <p:cNvSpPr>
            <a:spLocks noGrp="1"/>
          </p:cNvSpPr>
          <p:nvPr>
            <p:ph idx="11" hasCustomPrompt="1"/>
          </p:nvPr>
        </p:nvSpPr>
        <p:spPr>
          <a:xfrm>
            <a:off x="3540590" y="2300754"/>
            <a:ext cx="7055974" cy="548607"/>
          </a:xfrm>
        </p:spPr>
        <p:txBody>
          <a:bodyPr>
            <a:noAutofit/>
          </a:bodyPr>
          <a:lstStyle>
            <a:lvl1pPr marL="0" indent="0">
              <a:buClr>
                <a:srgbClr val="0087B4"/>
              </a:buClr>
              <a:buSzPct val="100000"/>
              <a:buFontTx/>
              <a:buNone/>
              <a:defRPr sz="2200">
                <a:latin typeface="+mn-lt"/>
                <a:cs typeface="Arial" panose="020B0604020202020204" pitchFamily="34" charset="0"/>
              </a:defRPr>
            </a:lvl1pPr>
            <a:lvl2pPr marL="685800" indent="-228600">
              <a:buClr>
                <a:srgbClr val="274D7E"/>
              </a:buClr>
              <a:buFont typeface="Symbol" panose="05050102010706020507" pitchFamily="18" charset="2"/>
              <a:buChar char="-"/>
              <a:defRPr sz="1800">
                <a:latin typeface="+mn-lt"/>
                <a:cs typeface="Arial" panose="020B0604020202020204" pitchFamily="34" charset="0"/>
              </a:defRPr>
            </a:lvl2pPr>
            <a:lvl3pPr marL="1143000" indent="-228600">
              <a:buClr>
                <a:srgbClr val="274D7E"/>
              </a:buClr>
              <a:buFont typeface="Arial" panose="020B0604020202020204" pitchFamily="34" charset="0"/>
              <a:buChar char="•"/>
              <a:defRPr sz="1800" i="1">
                <a:latin typeface="+mn-lt"/>
                <a:cs typeface="Arial" panose="020B0604020202020204" pitchFamily="34" charset="0"/>
              </a:defRPr>
            </a:lvl3pPr>
            <a:lvl4pPr marL="1600200" indent="-228600">
              <a:buClr>
                <a:srgbClr val="274D7E"/>
              </a:buClr>
              <a:buFont typeface="Symbol" panose="05050102010706020507" pitchFamily="18" charset="2"/>
              <a:buChar char="-"/>
              <a:defRPr sz="1600">
                <a:latin typeface="+mn-lt"/>
                <a:cs typeface="Arial" panose="020B0604020202020204" pitchFamily="34" charset="0"/>
              </a:defRPr>
            </a:lvl4pPr>
            <a:lvl5pPr>
              <a:buClr>
                <a:srgbClr val="274D7E"/>
              </a:buClr>
              <a:defRPr sz="1600" i="1">
                <a:latin typeface="+mn-lt"/>
                <a:cs typeface="Arial" panose="020B0604020202020204" pitchFamily="34" charset="0"/>
              </a:defRPr>
            </a:lvl5pPr>
          </a:lstStyle>
          <a:p>
            <a:pPr lvl="0"/>
            <a:r>
              <a:rPr lang="de-DE" dirty="0"/>
              <a:t>Inhalt Zwei</a:t>
            </a:r>
          </a:p>
        </p:txBody>
      </p:sp>
      <p:sp>
        <p:nvSpPr>
          <p:cNvPr id="14" name="Content Placeholder 2">
            <a:extLst>
              <a:ext uri="{FF2B5EF4-FFF2-40B4-BE49-F238E27FC236}">
                <a16:creationId xmlns:a16="http://schemas.microsoft.com/office/drawing/2014/main" id="{D773A079-5507-45A9-A66D-5483154226AE}"/>
              </a:ext>
            </a:extLst>
          </p:cNvPr>
          <p:cNvSpPr>
            <a:spLocks noGrp="1"/>
          </p:cNvSpPr>
          <p:nvPr>
            <p:ph idx="12" hasCustomPrompt="1"/>
          </p:nvPr>
        </p:nvSpPr>
        <p:spPr>
          <a:xfrm>
            <a:off x="3540590" y="2950348"/>
            <a:ext cx="7055974" cy="548607"/>
          </a:xfrm>
        </p:spPr>
        <p:txBody>
          <a:bodyPr>
            <a:noAutofit/>
          </a:bodyPr>
          <a:lstStyle>
            <a:lvl1pPr marL="0" indent="0">
              <a:buClr>
                <a:srgbClr val="C0C9DA"/>
              </a:buClr>
              <a:buSzPct val="100000"/>
              <a:buFontTx/>
              <a:buNone/>
              <a:defRPr sz="2200">
                <a:latin typeface="+mn-lt"/>
                <a:cs typeface="Arial" panose="020B0604020202020204" pitchFamily="34" charset="0"/>
              </a:defRPr>
            </a:lvl1pPr>
            <a:lvl2pPr marL="685800" indent="-228600">
              <a:buClr>
                <a:srgbClr val="274D7E"/>
              </a:buClr>
              <a:buFont typeface="Symbol" panose="05050102010706020507" pitchFamily="18" charset="2"/>
              <a:buChar char="-"/>
              <a:defRPr sz="1800">
                <a:latin typeface="+mn-lt"/>
                <a:cs typeface="Arial" panose="020B0604020202020204" pitchFamily="34" charset="0"/>
              </a:defRPr>
            </a:lvl2pPr>
            <a:lvl3pPr marL="1143000" indent="-228600">
              <a:buClr>
                <a:srgbClr val="274D7E"/>
              </a:buClr>
              <a:buFont typeface="Arial" panose="020B0604020202020204" pitchFamily="34" charset="0"/>
              <a:buChar char="•"/>
              <a:defRPr sz="1800" i="1">
                <a:latin typeface="+mn-lt"/>
                <a:cs typeface="Arial" panose="020B0604020202020204" pitchFamily="34" charset="0"/>
              </a:defRPr>
            </a:lvl3pPr>
            <a:lvl4pPr marL="1600200" indent="-228600">
              <a:buClr>
                <a:srgbClr val="274D7E"/>
              </a:buClr>
              <a:buFont typeface="Symbol" panose="05050102010706020507" pitchFamily="18" charset="2"/>
              <a:buChar char="-"/>
              <a:defRPr sz="1600">
                <a:latin typeface="+mn-lt"/>
                <a:cs typeface="Arial" panose="020B0604020202020204" pitchFamily="34" charset="0"/>
              </a:defRPr>
            </a:lvl4pPr>
            <a:lvl5pPr>
              <a:buClr>
                <a:srgbClr val="274D7E"/>
              </a:buClr>
              <a:defRPr sz="1600" i="1">
                <a:latin typeface="+mn-lt"/>
                <a:cs typeface="Arial" panose="020B0604020202020204" pitchFamily="34" charset="0"/>
              </a:defRPr>
            </a:lvl5pPr>
          </a:lstStyle>
          <a:p>
            <a:pPr lvl="0"/>
            <a:r>
              <a:rPr lang="de-DE" dirty="0"/>
              <a:t>Inhalt Drei</a:t>
            </a:r>
          </a:p>
        </p:txBody>
      </p:sp>
      <p:sp>
        <p:nvSpPr>
          <p:cNvPr id="15" name="Content Placeholder 2">
            <a:extLst>
              <a:ext uri="{FF2B5EF4-FFF2-40B4-BE49-F238E27FC236}">
                <a16:creationId xmlns:a16="http://schemas.microsoft.com/office/drawing/2014/main" id="{0B66E99C-85E8-499C-B9E5-67846112424C}"/>
              </a:ext>
            </a:extLst>
          </p:cNvPr>
          <p:cNvSpPr>
            <a:spLocks noGrp="1"/>
          </p:cNvSpPr>
          <p:nvPr>
            <p:ph idx="13" hasCustomPrompt="1"/>
          </p:nvPr>
        </p:nvSpPr>
        <p:spPr>
          <a:xfrm>
            <a:off x="3540590" y="3599942"/>
            <a:ext cx="7055974" cy="548607"/>
          </a:xfrm>
        </p:spPr>
        <p:txBody>
          <a:bodyPr>
            <a:noAutofit/>
          </a:bodyPr>
          <a:lstStyle>
            <a:lvl1pPr marL="0" indent="0">
              <a:buClr>
                <a:srgbClr val="C0C9DA"/>
              </a:buClr>
              <a:buSzPct val="400000"/>
              <a:buFontTx/>
              <a:buNone/>
              <a:defRPr sz="2200">
                <a:latin typeface="+mn-lt"/>
                <a:cs typeface="Arial" panose="020B0604020202020204" pitchFamily="34" charset="0"/>
              </a:defRPr>
            </a:lvl1pPr>
            <a:lvl2pPr marL="685800" indent="-228600">
              <a:buClr>
                <a:srgbClr val="274D7E"/>
              </a:buClr>
              <a:buFont typeface="Symbol" panose="05050102010706020507" pitchFamily="18" charset="2"/>
              <a:buChar char="-"/>
              <a:defRPr sz="1800">
                <a:latin typeface="+mn-lt"/>
                <a:cs typeface="Arial" panose="020B0604020202020204" pitchFamily="34" charset="0"/>
              </a:defRPr>
            </a:lvl2pPr>
            <a:lvl3pPr marL="1143000" indent="-228600">
              <a:buClr>
                <a:srgbClr val="274D7E"/>
              </a:buClr>
              <a:buFont typeface="Arial" panose="020B0604020202020204" pitchFamily="34" charset="0"/>
              <a:buChar char="•"/>
              <a:defRPr sz="1800" i="1">
                <a:latin typeface="+mn-lt"/>
                <a:cs typeface="Arial" panose="020B0604020202020204" pitchFamily="34" charset="0"/>
              </a:defRPr>
            </a:lvl3pPr>
            <a:lvl4pPr marL="1600200" indent="-228600">
              <a:buClr>
                <a:srgbClr val="274D7E"/>
              </a:buClr>
              <a:buFont typeface="Symbol" panose="05050102010706020507" pitchFamily="18" charset="2"/>
              <a:buChar char="-"/>
              <a:defRPr sz="1600">
                <a:latin typeface="+mn-lt"/>
                <a:cs typeface="Arial" panose="020B0604020202020204" pitchFamily="34" charset="0"/>
              </a:defRPr>
            </a:lvl4pPr>
            <a:lvl5pPr>
              <a:buClr>
                <a:srgbClr val="274D7E"/>
              </a:buClr>
              <a:defRPr sz="1600" i="1">
                <a:latin typeface="+mn-lt"/>
                <a:cs typeface="Arial" panose="020B0604020202020204" pitchFamily="34" charset="0"/>
              </a:defRPr>
            </a:lvl5pPr>
          </a:lstStyle>
          <a:p>
            <a:pPr lvl="0"/>
            <a:r>
              <a:rPr lang="de-DE" dirty="0"/>
              <a:t>Inhalt Vier</a:t>
            </a:r>
          </a:p>
        </p:txBody>
      </p:sp>
      <p:sp>
        <p:nvSpPr>
          <p:cNvPr id="16" name="Content Placeholder 2">
            <a:extLst>
              <a:ext uri="{FF2B5EF4-FFF2-40B4-BE49-F238E27FC236}">
                <a16:creationId xmlns:a16="http://schemas.microsoft.com/office/drawing/2014/main" id="{FCA6B9DE-53C7-430E-A3D8-2DE8806C0EE5}"/>
              </a:ext>
            </a:extLst>
          </p:cNvPr>
          <p:cNvSpPr>
            <a:spLocks noGrp="1"/>
          </p:cNvSpPr>
          <p:nvPr>
            <p:ph idx="14" hasCustomPrompt="1"/>
          </p:nvPr>
        </p:nvSpPr>
        <p:spPr>
          <a:xfrm>
            <a:off x="3540590" y="4249536"/>
            <a:ext cx="7055974" cy="548607"/>
          </a:xfrm>
        </p:spPr>
        <p:txBody>
          <a:bodyPr>
            <a:noAutofit/>
          </a:bodyPr>
          <a:lstStyle>
            <a:lvl1pPr marL="0" indent="0">
              <a:buClr>
                <a:srgbClr val="C0C9DA"/>
              </a:buClr>
              <a:buSzPct val="400000"/>
              <a:buFontTx/>
              <a:buNone/>
              <a:defRPr sz="2200">
                <a:latin typeface="+mn-lt"/>
                <a:cs typeface="Arial" panose="020B0604020202020204" pitchFamily="34" charset="0"/>
              </a:defRPr>
            </a:lvl1pPr>
            <a:lvl2pPr marL="685800" indent="-228600">
              <a:buClr>
                <a:srgbClr val="274D7E"/>
              </a:buClr>
              <a:buFont typeface="Symbol" panose="05050102010706020507" pitchFamily="18" charset="2"/>
              <a:buChar char="-"/>
              <a:defRPr sz="1800">
                <a:latin typeface="+mn-lt"/>
                <a:cs typeface="Arial" panose="020B0604020202020204" pitchFamily="34" charset="0"/>
              </a:defRPr>
            </a:lvl2pPr>
            <a:lvl3pPr marL="1143000" indent="-228600">
              <a:buClr>
                <a:srgbClr val="274D7E"/>
              </a:buClr>
              <a:buFont typeface="Arial" panose="020B0604020202020204" pitchFamily="34" charset="0"/>
              <a:buChar char="•"/>
              <a:defRPr sz="1800" i="1">
                <a:latin typeface="+mn-lt"/>
                <a:cs typeface="Arial" panose="020B0604020202020204" pitchFamily="34" charset="0"/>
              </a:defRPr>
            </a:lvl3pPr>
            <a:lvl4pPr marL="1600200" indent="-228600">
              <a:buClr>
                <a:srgbClr val="274D7E"/>
              </a:buClr>
              <a:buFont typeface="Symbol" panose="05050102010706020507" pitchFamily="18" charset="2"/>
              <a:buChar char="-"/>
              <a:defRPr sz="1600">
                <a:latin typeface="+mn-lt"/>
                <a:cs typeface="Arial" panose="020B0604020202020204" pitchFamily="34" charset="0"/>
              </a:defRPr>
            </a:lvl4pPr>
            <a:lvl5pPr>
              <a:buClr>
                <a:srgbClr val="274D7E"/>
              </a:buClr>
              <a:defRPr sz="1600" i="1">
                <a:latin typeface="+mn-lt"/>
                <a:cs typeface="Arial" panose="020B0604020202020204" pitchFamily="34" charset="0"/>
              </a:defRPr>
            </a:lvl5pPr>
          </a:lstStyle>
          <a:p>
            <a:pPr lvl="0"/>
            <a:r>
              <a:rPr lang="de-DE" dirty="0"/>
              <a:t>Inhalt Fünf</a:t>
            </a:r>
          </a:p>
        </p:txBody>
      </p:sp>
      <p:sp>
        <p:nvSpPr>
          <p:cNvPr id="17" name="Content Placeholder 2">
            <a:extLst>
              <a:ext uri="{FF2B5EF4-FFF2-40B4-BE49-F238E27FC236}">
                <a16:creationId xmlns:a16="http://schemas.microsoft.com/office/drawing/2014/main" id="{6E98BE1C-DB24-4793-96C9-1358C4896C47}"/>
              </a:ext>
            </a:extLst>
          </p:cNvPr>
          <p:cNvSpPr>
            <a:spLocks noGrp="1"/>
          </p:cNvSpPr>
          <p:nvPr>
            <p:ph idx="15" hasCustomPrompt="1"/>
          </p:nvPr>
        </p:nvSpPr>
        <p:spPr>
          <a:xfrm>
            <a:off x="3540590" y="4899130"/>
            <a:ext cx="7055974" cy="548607"/>
          </a:xfrm>
        </p:spPr>
        <p:txBody>
          <a:bodyPr>
            <a:noAutofit/>
          </a:bodyPr>
          <a:lstStyle>
            <a:lvl1pPr marL="0" indent="0">
              <a:buClr>
                <a:srgbClr val="C0C9DA"/>
              </a:buClr>
              <a:buSzPct val="400000"/>
              <a:buFontTx/>
              <a:buNone/>
              <a:defRPr sz="2200">
                <a:latin typeface="+mn-lt"/>
                <a:cs typeface="Arial" panose="020B0604020202020204" pitchFamily="34" charset="0"/>
              </a:defRPr>
            </a:lvl1pPr>
            <a:lvl2pPr marL="685800" indent="-228600">
              <a:buClr>
                <a:srgbClr val="274D7E"/>
              </a:buClr>
              <a:buFont typeface="Symbol" panose="05050102010706020507" pitchFamily="18" charset="2"/>
              <a:buChar char="-"/>
              <a:defRPr sz="1800">
                <a:latin typeface="+mn-lt"/>
                <a:cs typeface="Arial" panose="020B0604020202020204" pitchFamily="34" charset="0"/>
              </a:defRPr>
            </a:lvl2pPr>
            <a:lvl3pPr marL="1143000" indent="-228600">
              <a:buClr>
                <a:srgbClr val="274D7E"/>
              </a:buClr>
              <a:buFont typeface="Arial" panose="020B0604020202020204" pitchFamily="34" charset="0"/>
              <a:buChar char="•"/>
              <a:defRPr sz="1800" i="1">
                <a:latin typeface="+mn-lt"/>
                <a:cs typeface="Arial" panose="020B0604020202020204" pitchFamily="34" charset="0"/>
              </a:defRPr>
            </a:lvl3pPr>
            <a:lvl4pPr marL="1600200" indent="-228600">
              <a:buClr>
                <a:srgbClr val="274D7E"/>
              </a:buClr>
              <a:buFont typeface="Symbol" panose="05050102010706020507" pitchFamily="18" charset="2"/>
              <a:buChar char="-"/>
              <a:defRPr sz="1600">
                <a:latin typeface="+mn-lt"/>
                <a:cs typeface="Arial" panose="020B0604020202020204" pitchFamily="34" charset="0"/>
              </a:defRPr>
            </a:lvl4pPr>
            <a:lvl5pPr>
              <a:buClr>
                <a:srgbClr val="274D7E"/>
              </a:buClr>
              <a:defRPr sz="1600" i="1">
                <a:latin typeface="+mn-lt"/>
                <a:cs typeface="Arial" panose="020B0604020202020204" pitchFamily="34" charset="0"/>
              </a:defRPr>
            </a:lvl5pPr>
          </a:lstStyle>
          <a:p>
            <a:pPr lvl="0"/>
            <a:r>
              <a:rPr lang="de-DE" dirty="0"/>
              <a:t>Inhalt Sechs</a:t>
            </a:r>
          </a:p>
        </p:txBody>
      </p:sp>
      <p:sp>
        <p:nvSpPr>
          <p:cNvPr id="18" name="Content Placeholder 2">
            <a:extLst>
              <a:ext uri="{FF2B5EF4-FFF2-40B4-BE49-F238E27FC236}">
                <a16:creationId xmlns:a16="http://schemas.microsoft.com/office/drawing/2014/main" id="{B980D4D7-8C3F-4D86-A585-0AABFEB44052}"/>
              </a:ext>
            </a:extLst>
          </p:cNvPr>
          <p:cNvSpPr>
            <a:spLocks noGrp="1"/>
          </p:cNvSpPr>
          <p:nvPr>
            <p:ph idx="16" hasCustomPrompt="1"/>
          </p:nvPr>
        </p:nvSpPr>
        <p:spPr>
          <a:xfrm>
            <a:off x="3540590" y="5548726"/>
            <a:ext cx="7055974" cy="548607"/>
          </a:xfrm>
        </p:spPr>
        <p:txBody>
          <a:bodyPr>
            <a:noAutofit/>
          </a:bodyPr>
          <a:lstStyle>
            <a:lvl1pPr marL="0" indent="0">
              <a:buClr>
                <a:srgbClr val="C0C9DA"/>
              </a:buClr>
              <a:buSzPct val="400000"/>
              <a:buFontTx/>
              <a:buNone/>
              <a:defRPr sz="2200">
                <a:latin typeface="+mn-lt"/>
                <a:cs typeface="Arial" panose="020B0604020202020204" pitchFamily="34" charset="0"/>
              </a:defRPr>
            </a:lvl1pPr>
            <a:lvl2pPr marL="685800" indent="-228600">
              <a:buClr>
                <a:srgbClr val="274D7E"/>
              </a:buClr>
              <a:buFont typeface="Symbol" panose="05050102010706020507" pitchFamily="18" charset="2"/>
              <a:buChar char="-"/>
              <a:defRPr sz="1800">
                <a:latin typeface="+mn-lt"/>
                <a:cs typeface="Arial" panose="020B0604020202020204" pitchFamily="34" charset="0"/>
              </a:defRPr>
            </a:lvl2pPr>
            <a:lvl3pPr marL="1143000" indent="-228600">
              <a:buClr>
                <a:srgbClr val="274D7E"/>
              </a:buClr>
              <a:buFont typeface="Arial" panose="020B0604020202020204" pitchFamily="34" charset="0"/>
              <a:buChar char="•"/>
              <a:defRPr sz="1800" i="1">
                <a:latin typeface="+mn-lt"/>
                <a:cs typeface="Arial" panose="020B0604020202020204" pitchFamily="34" charset="0"/>
              </a:defRPr>
            </a:lvl3pPr>
            <a:lvl4pPr marL="1600200" indent="-228600">
              <a:buClr>
                <a:srgbClr val="274D7E"/>
              </a:buClr>
              <a:buFont typeface="Symbol" panose="05050102010706020507" pitchFamily="18" charset="2"/>
              <a:buChar char="-"/>
              <a:defRPr sz="1600">
                <a:latin typeface="+mn-lt"/>
                <a:cs typeface="Arial" panose="020B0604020202020204" pitchFamily="34" charset="0"/>
              </a:defRPr>
            </a:lvl4pPr>
            <a:lvl5pPr>
              <a:buClr>
                <a:srgbClr val="274D7E"/>
              </a:buClr>
              <a:defRPr sz="1600" i="1">
                <a:latin typeface="+mn-lt"/>
                <a:cs typeface="Arial" panose="020B0604020202020204" pitchFamily="34" charset="0"/>
              </a:defRPr>
            </a:lvl5pPr>
          </a:lstStyle>
          <a:p>
            <a:pPr lvl="0"/>
            <a:r>
              <a:rPr lang="de-DE" dirty="0"/>
              <a:t>Inhalt Sieben</a:t>
            </a:r>
          </a:p>
        </p:txBody>
      </p:sp>
      <p:sp>
        <p:nvSpPr>
          <p:cNvPr id="33" name="Title 1">
            <a:extLst>
              <a:ext uri="{FF2B5EF4-FFF2-40B4-BE49-F238E27FC236}">
                <a16:creationId xmlns:a16="http://schemas.microsoft.com/office/drawing/2014/main" id="{4E96DC30-905F-4ACC-8933-C896520200E1}"/>
              </a:ext>
            </a:extLst>
          </p:cNvPr>
          <p:cNvSpPr>
            <a:spLocks noGrp="1"/>
          </p:cNvSpPr>
          <p:nvPr>
            <p:ph type="title"/>
          </p:nvPr>
        </p:nvSpPr>
        <p:spPr>
          <a:xfrm>
            <a:off x="3532655" y="365126"/>
            <a:ext cx="7063141" cy="1014496"/>
          </a:xfrm>
        </p:spPr>
        <p:txBody>
          <a:bodyPr anchor="b" anchorCtr="0">
            <a:normAutofit/>
          </a:bodyPr>
          <a:lstStyle>
            <a:lvl1pPr>
              <a:defRPr lang="en-US" sz="3200" b="0" i="0" kern="1200" baseline="0" dirty="0">
                <a:solidFill>
                  <a:schemeClr val="accent3"/>
                </a:solidFill>
                <a:latin typeface="Calibri" panose="020F0502020204030204" pitchFamily="34" charset="0"/>
                <a:ea typeface="+mj-ea"/>
                <a:cs typeface="Calibri Light" panose="020F0302020204030204" pitchFamily="34" charset="0"/>
              </a:defRPr>
            </a:lvl1pPr>
          </a:lstStyle>
          <a:p>
            <a:endParaRPr lang="en-US" dirty="0"/>
          </a:p>
        </p:txBody>
      </p:sp>
      <p:pic>
        <p:nvPicPr>
          <p:cNvPr id="2" name="Grafik 1">
            <a:extLst>
              <a:ext uri="{FF2B5EF4-FFF2-40B4-BE49-F238E27FC236}">
                <a16:creationId xmlns:a16="http://schemas.microsoft.com/office/drawing/2014/main" id="{0C8F4546-C266-7B3E-35ED-CBDDAB4C6168}"/>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0759180" y="188292"/>
            <a:ext cx="1139870" cy="459778"/>
          </a:xfrm>
          <a:prstGeom prst="rect">
            <a:avLst/>
          </a:prstGeom>
        </p:spPr>
      </p:pic>
      <p:pic>
        <p:nvPicPr>
          <p:cNvPr id="3" name="Grafik 2">
            <a:extLst>
              <a:ext uri="{FF2B5EF4-FFF2-40B4-BE49-F238E27FC236}">
                <a16:creationId xmlns:a16="http://schemas.microsoft.com/office/drawing/2014/main" id="{85543B0B-4C44-BDE7-55C5-CCDDFD9B6BC7}"/>
              </a:ext>
            </a:extLst>
          </p:cNvPr>
          <p:cNvPicPr>
            <a:picLocks noChangeAspect="1"/>
          </p:cNvPicPr>
          <p:nvPr userDrawn="1"/>
        </p:nvPicPr>
        <p:blipFill rotWithShape="1">
          <a:blip r:embed="rId4" cstate="print">
            <a:alphaModFix amt="60000"/>
            <a:extLst>
              <a:ext uri="{28A0092B-C50C-407E-A947-70E740481C1C}">
                <a14:useLocalDpi xmlns:a14="http://schemas.microsoft.com/office/drawing/2010/main" val="0"/>
              </a:ext>
              <a:ext uri="{96DAC541-7B7A-43D3-8B79-37D633B846F1}">
                <asvg:svgBlip xmlns:asvg="http://schemas.microsoft.com/office/drawing/2016/SVG/main" r:embed="rId5"/>
              </a:ext>
            </a:extLst>
          </a:blip>
          <a:srcRect l="-2" r="51204"/>
          <a:stretch/>
        </p:blipFill>
        <p:spPr>
          <a:xfrm>
            <a:off x="-389200" y="-1529493"/>
            <a:ext cx="3060000" cy="5225772"/>
          </a:xfrm>
          <a:prstGeom prst="rect">
            <a:avLst/>
          </a:prstGeom>
        </p:spPr>
      </p:pic>
    </p:spTree>
    <p:extLst>
      <p:ext uri="{BB962C8B-B14F-4D97-AF65-F5344CB8AC3E}">
        <p14:creationId xmlns:p14="http://schemas.microsoft.com/office/powerpoint/2010/main" val="3314058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a_Titel und Inhalt_volle_Breite">
    <p:spTree>
      <p:nvGrpSpPr>
        <p:cNvPr id="1" name=""/>
        <p:cNvGrpSpPr/>
        <p:nvPr/>
      </p:nvGrpSpPr>
      <p:grpSpPr>
        <a:xfrm>
          <a:off x="0" y="0"/>
          <a:ext cx="0" cy="0"/>
          <a:chOff x="0" y="0"/>
          <a:chExt cx="0" cy="0"/>
        </a:xfrm>
      </p:grpSpPr>
      <p:sp>
        <p:nvSpPr>
          <p:cNvPr id="12" name="Titel 13">
            <a:extLst>
              <a:ext uri="{FF2B5EF4-FFF2-40B4-BE49-F238E27FC236}">
                <a16:creationId xmlns:a16="http://schemas.microsoft.com/office/drawing/2014/main" id="{10CDF60E-7C6E-4BDC-8322-3A601D983087}"/>
              </a:ext>
            </a:extLst>
          </p:cNvPr>
          <p:cNvSpPr>
            <a:spLocks noGrp="1"/>
          </p:cNvSpPr>
          <p:nvPr>
            <p:ph type="title" hasCustomPrompt="1"/>
          </p:nvPr>
        </p:nvSpPr>
        <p:spPr>
          <a:xfrm>
            <a:off x="952499" y="450000"/>
            <a:ext cx="9644062" cy="1325563"/>
          </a:xfrm>
        </p:spPr>
        <p:txBody>
          <a:bodyPr lIns="0">
            <a:normAutofit/>
          </a:bodyPr>
          <a:lstStyle>
            <a:lvl1pPr>
              <a:defRPr sz="3200" b="0" baseline="0">
                <a:solidFill>
                  <a:schemeClr val="accent3"/>
                </a:solidFill>
                <a:latin typeface="Calibri" panose="020F0502020204030204" pitchFamily="34" charset="0"/>
              </a:defRPr>
            </a:lvl1pPr>
          </a:lstStyle>
          <a:p>
            <a:r>
              <a:rPr lang="de-DE" dirty="0"/>
              <a:t>Titelmasterformat durch Klicken bearbeiten</a:t>
            </a:r>
          </a:p>
        </p:txBody>
      </p:sp>
      <p:sp>
        <p:nvSpPr>
          <p:cNvPr id="14" name="Content Placeholder 2">
            <a:extLst>
              <a:ext uri="{FF2B5EF4-FFF2-40B4-BE49-F238E27FC236}">
                <a16:creationId xmlns:a16="http://schemas.microsoft.com/office/drawing/2014/main" id="{821B0324-6100-498E-88ED-8141E2A8FBB4}"/>
              </a:ext>
            </a:extLst>
          </p:cNvPr>
          <p:cNvSpPr>
            <a:spLocks noGrp="1"/>
          </p:cNvSpPr>
          <p:nvPr>
            <p:ph idx="1" hasCustomPrompt="1"/>
          </p:nvPr>
        </p:nvSpPr>
        <p:spPr>
          <a:xfrm>
            <a:off x="952501" y="1855788"/>
            <a:ext cx="9644062" cy="4351338"/>
          </a:xfrm>
        </p:spPr>
        <p:txBody>
          <a:bodyPr lIns="0"/>
          <a:lstStyle>
            <a:lvl1pPr marL="363538" indent="-363538">
              <a:buClr>
                <a:schemeClr val="accent3"/>
              </a:buClr>
              <a:buFont typeface="Wingdings" panose="05000000000000000000" pitchFamily="2" charset="2"/>
              <a:buChar char="§"/>
              <a:defRPr sz="2200">
                <a:latin typeface="+mn-lt"/>
                <a:cs typeface="Arial" panose="020B0604020202020204" pitchFamily="34" charset="0"/>
              </a:defRPr>
            </a:lvl1pPr>
            <a:lvl2pPr marL="685800" indent="-228600">
              <a:buClr>
                <a:schemeClr val="accent3"/>
              </a:buClr>
              <a:buFont typeface="Symbol" panose="05050102010706020507" pitchFamily="18" charset="2"/>
              <a:buChar char="-"/>
              <a:defRPr sz="2000">
                <a:latin typeface="+mn-lt"/>
                <a:cs typeface="Arial" panose="020B0604020202020204" pitchFamily="34" charset="0"/>
              </a:defRPr>
            </a:lvl2pPr>
            <a:lvl3pPr marL="1200150" indent="-285750">
              <a:buClr>
                <a:schemeClr val="accent3"/>
              </a:buClr>
              <a:buFont typeface="Arial" panose="020B0604020202020204" pitchFamily="34" charset="0"/>
              <a:buChar char="•"/>
              <a:defRPr sz="1800" i="1">
                <a:latin typeface="+mn-lt"/>
                <a:cs typeface="Arial" panose="020B0604020202020204" pitchFamily="34" charset="0"/>
              </a:defRPr>
            </a:lvl3pPr>
            <a:lvl4pPr marL="1600200" indent="-228600">
              <a:buClr>
                <a:schemeClr val="accent3"/>
              </a:buClr>
              <a:buFont typeface="Symbol" panose="05050102010706020507" pitchFamily="18" charset="2"/>
              <a:buChar char="-"/>
              <a:defRPr sz="1800">
                <a:latin typeface="+mn-lt"/>
                <a:cs typeface="Arial" panose="020B0604020202020204" pitchFamily="34" charset="0"/>
              </a:defRPr>
            </a:lvl4pPr>
            <a:lvl5pPr>
              <a:buClr>
                <a:schemeClr val="accent3"/>
              </a:buClr>
              <a:defRPr sz="1800" i="1">
                <a:latin typeface="+mn-lt"/>
                <a:cs typeface="Arial" panose="020B0604020202020204" pitchFamily="34" charset="0"/>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a:p>
            <a:pPr lvl="4"/>
            <a:endParaRPr lang="de-DE" dirty="0"/>
          </a:p>
          <a:p>
            <a:pPr lvl="4"/>
            <a:endParaRPr lang="en-US" dirty="0"/>
          </a:p>
        </p:txBody>
      </p:sp>
      <p:sp>
        <p:nvSpPr>
          <p:cNvPr id="16" name="Slide Number Placeholder 5">
            <a:extLst>
              <a:ext uri="{FF2B5EF4-FFF2-40B4-BE49-F238E27FC236}">
                <a16:creationId xmlns:a16="http://schemas.microsoft.com/office/drawing/2014/main" id="{7926B7FE-4C86-4B14-BEBB-A9CAFCED7F90}"/>
              </a:ext>
            </a:extLst>
          </p:cNvPr>
          <p:cNvSpPr txBox="1">
            <a:spLocks/>
          </p:cNvSpPr>
          <p:nvPr userDrawn="1"/>
        </p:nvSpPr>
        <p:spPr>
          <a:xfrm>
            <a:off x="10244508" y="6372226"/>
            <a:ext cx="526142" cy="365125"/>
          </a:xfrm>
          <a:prstGeom prst="rect">
            <a:avLst/>
          </a:prstGeom>
        </p:spPr>
        <p:txBody>
          <a:bodyPr vert="horz" lIns="91440" tIns="45720" rIns="91440" bIns="45720" rtlCol="0" anchor="ctr"/>
          <a:lstStyle>
            <a:defPPr>
              <a:defRPr lang="de-DE"/>
            </a:defPPr>
            <a:lvl1pPr marL="0" algn="ctr"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9B4B5D-8EFF-4C40-8F64-71EB00159AFC}" type="slidenum">
              <a:rPr lang="de-DE" sz="1000" smtClean="0">
                <a:latin typeface="+mn-lt"/>
              </a:rPr>
              <a:pPr/>
              <a:t>‹Nr.›</a:t>
            </a:fld>
            <a:endParaRPr lang="de-DE" dirty="0">
              <a:latin typeface="+mn-lt"/>
            </a:endParaRPr>
          </a:p>
        </p:txBody>
      </p:sp>
      <p:pic>
        <p:nvPicPr>
          <p:cNvPr id="24" name="Grafik 23">
            <a:extLst>
              <a:ext uri="{FF2B5EF4-FFF2-40B4-BE49-F238E27FC236}">
                <a16:creationId xmlns:a16="http://schemas.microsoft.com/office/drawing/2014/main" id="{B7DF0C5E-5D33-0F47-9E20-F5A1026AE7DD}"/>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0759180" y="188292"/>
            <a:ext cx="1139870" cy="459778"/>
          </a:xfrm>
          <a:prstGeom prst="rect">
            <a:avLst/>
          </a:prstGeom>
        </p:spPr>
      </p:pic>
    </p:spTree>
    <p:extLst>
      <p:ext uri="{BB962C8B-B14F-4D97-AF65-F5344CB8AC3E}">
        <p14:creationId xmlns:p14="http://schemas.microsoft.com/office/powerpoint/2010/main" val="21745803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690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b_Titel und Inhalt_m_Bild">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8C44F4AA-9457-42E0-87BF-30F534A055B1}"/>
              </a:ext>
            </a:extLst>
          </p:cNvPr>
          <p:cNvSpPr txBox="1">
            <a:spLocks/>
          </p:cNvSpPr>
          <p:nvPr userDrawn="1"/>
        </p:nvSpPr>
        <p:spPr>
          <a:xfrm>
            <a:off x="10244508" y="6372226"/>
            <a:ext cx="526142" cy="365125"/>
          </a:xfrm>
          <a:prstGeom prst="rect">
            <a:avLst/>
          </a:prstGeom>
        </p:spPr>
        <p:txBody>
          <a:bodyPr vert="horz" lIns="91440" tIns="45720" rIns="91440" bIns="45720" rtlCol="0" anchor="ctr"/>
          <a:lstStyle>
            <a:defPPr>
              <a:defRPr lang="de-DE"/>
            </a:defPPr>
            <a:lvl1pPr marL="0" algn="ctr"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9B4B5D-8EFF-4C40-8F64-71EB00159AFC}" type="slidenum">
              <a:rPr lang="de-DE" sz="1000" smtClean="0">
                <a:latin typeface="+mn-lt"/>
              </a:rPr>
              <a:pPr/>
              <a:t>‹Nr.›</a:t>
            </a:fld>
            <a:endParaRPr lang="de-DE" dirty="0">
              <a:latin typeface="+mn-lt"/>
            </a:endParaRPr>
          </a:p>
        </p:txBody>
      </p:sp>
      <p:sp>
        <p:nvSpPr>
          <p:cNvPr id="14" name="Bildplatzhalter 3">
            <a:extLst>
              <a:ext uri="{FF2B5EF4-FFF2-40B4-BE49-F238E27FC236}">
                <a16:creationId xmlns:a16="http://schemas.microsoft.com/office/drawing/2014/main" id="{ACAB82A4-CA9F-4508-9F7F-7B1F74F20C0B}"/>
              </a:ext>
            </a:extLst>
          </p:cNvPr>
          <p:cNvSpPr>
            <a:spLocks noGrp="1"/>
          </p:cNvSpPr>
          <p:nvPr>
            <p:ph type="pic" sz="quarter" idx="10"/>
          </p:nvPr>
        </p:nvSpPr>
        <p:spPr>
          <a:xfrm>
            <a:off x="8358188" y="1855788"/>
            <a:ext cx="3833812" cy="4351338"/>
          </a:xfrm>
          <a:solidFill>
            <a:schemeClr val="accent6">
              <a:lumMod val="20000"/>
              <a:lumOff val="80000"/>
            </a:schemeClr>
          </a:solidFill>
          <a:ln w="66675">
            <a:noFill/>
          </a:ln>
        </p:spPr>
        <p:txBody>
          <a:bodyPr/>
          <a:lstStyle/>
          <a:p>
            <a:endParaRPr lang="de-DE"/>
          </a:p>
        </p:txBody>
      </p:sp>
      <p:pic>
        <p:nvPicPr>
          <p:cNvPr id="7" name="Grafik 6">
            <a:extLst>
              <a:ext uri="{FF2B5EF4-FFF2-40B4-BE49-F238E27FC236}">
                <a16:creationId xmlns:a16="http://schemas.microsoft.com/office/drawing/2014/main" id="{765BE526-A0BA-4ADC-4E8D-43F6A375E9EE}"/>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0759180" y="188292"/>
            <a:ext cx="1139870" cy="459778"/>
          </a:xfrm>
          <a:prstGeom prst="rect">
            <a:avLst/>
          </a:prstGeom>
        </p:spPr>
      </p:pic>
      <p:sp>
        <p:nvSpPr>
          <p:cNvPr id="2" name="Titel 13">
            <a:extLst>
              <a:ext uri="{FF2B5EF4-FFF2-40B4-BE49-F238E27FC236}">
                <a16:creationId xmlns:a16="http://schemas.microsoft.com/office/drawing/2014/main" id="{61616E41-5538-49C0-445C-F0EDB9F77D48}"/>
              </a:ext>
            </a:extLst>
          </p:cNvPr>
          <p:cNvSpPr>
            <a:spLocks noGrp="1"/>
          </p:cNvSpPr>
          <p:nvPr>
            <p:ph type="title" hasCustomPrompt="1"/>
          </p:nvPr>
        </p:nvSpPr>
        <p:spPr>
          <a:xfrm>
            <a:off x="952499" y="450000"/>
            <a:ext cx="7265376" cy="1325563"/>
          </a:xfrm>
        </p:spPr>
        <p:txBody>
          <a:bodyPr lIns="0">
            <a:normAutofit/>
          </a:bodyPr>
          <a:lstStyle>
            <a:lvl1pPr>
              <a:defRPr sz="3200" b="0" baseline="0">
                <a:solidFill>
                  <a:schemeClr val="accent3"/>
                </a:solidFill>
                <a:latin typeface="Calibri" panose="020F0502020204030204" pitchFamily="34" charset="0"/>
              </a:defRPr>
            </a:lvl1pPr>
          </a:lstStyle>
          <a:p>
            <a:r>
              <a:rPr lang="de-DE" dirty="0"/>
              <a:t>Titelmasterformat durch Klicken bearbeiten</a:t>
            </a:r>
          </a:p>
        </p:txBody>
      </p:sp>
      <p:sp>
        <p:nvSpPr>
          <p:cNvPr id="3" name="Content Placeholder 2">
            <a:extLst>
              <a:ext uri="{FF2B5EF4-FFF2-40B4-BE49-F238E27FC236}">
                <a16:creationId xmlns:a16="http://schemas.microsoft.com/office/drawing/2014/main" id="{7C924ED2-2EC7-DF80-8BD9-61FAB78CB59B}"/>
              </a:ext>
            </a:extLst>
          </p:cNvPr>
          <p:cNvSpPr>
            <a:spLocks noGrp="1"/>
          </p:cNvSpPr>
          <p:nvPr>
            <p:ph idx="1" hasCustomPrompt="1"/>
          </p:nvPr>
        </p:nvSpPr>
        <p:spPr>
          <a:xfrm>
            <a:off x="952501" y="1855788"/>
            <a:ext cx="7265376" cy="4351338"/>
          </a:xfrm>
        </p:spPr>
        <p:txBody>
          <a:bodyPr lIns="0"/>
          <a:lstStyle>
            <a:lvl1pPr marL="363538" indent="-363538">
              <a:buClr>
                <a:schemeClr val="accent3"/>
              </a:buClr>
              <a:buFont typeface="Wingdings" panose="05000000000000000000" pitchFamily="2" charset="2"/>
              <a:buChar char="§"/>
              <a:defRPr sz="2200">
                <a:latin typeface="+mn-lt"/>
                <a:cs typeface="Arial" panose="020B0604020202020204" pitchFamily="34" charset="0"/>
              </a:defRPr>
            </a:lvl1pPr>
            <a:lvl2pPr marL="685800" indent="-228600">
              <a:buClr>
                <a:schemeClr val="accent3"/>
              </a:buClr>
              <a:buFont typeface="Symbol" panose="05050102010706020507" pitchFamily="18" charset="2"/>
              <a:buChar char="-"/>
              <a:defRPr sz="2000">
                <a:latin typeface="+mn-lt"/>
                <a:cs typeface="Arial" panose="020B0604020202020204" pitchFamily="34" charset="0"/>
              </a:defRPr>
            </a:lvl2pPr>
            <a:lvl3pPr marL="1200150" indent="-285750">
              <a:buClr>
                <a:schemeClr val="accent3"/>
              </a:buClr>
              <a:buFont typeface="Arial" panose="020B0604020202020204" pitchFamily="34" charset="0"/>
              <a:buChar char="•"/>
              <a:defRPr sz="1800" i="1">
                <a:latin typeface="+mn-lt"/>
                <a:cs typeface="Arial" panose="020B0604020202020204" pitchFamily="34" charset="0"/>
              </a:defRPr>
            </a:lvl3pPr>
            <a:lvl4pPr marL="1600200" indent="-228600">
              <a:buClr>
                <a:schemeClr val="accent3"/>
              </a:buClr>
              <a:buFont typeface="Symbol" panose="05050102010706020507" pitchFamily="18" charset="2"/>
              <a:buChar char="-"/>
              <a:defRPr sz="1800">
                <a:latin typeface="+mn-lt"/>
                <a:cs typeface="Arial" panose="020B0604020202020204" pitchFamily="34" charset="0"/>
              </a:defRPr>
            </a:lvl4pPr>
            <a:lvl5pPr>
              <a:buClr>
                <a:schemeClr val="accent3"/>
              </a:buClr>
              <a:defRPr sz="1800" i="1">
                <a:latin typeface="+mn-lt"/>
                <a:cs typeface="Arial" panose="020B0604020202020204" pitchFamily="34" charset="0"/>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a:p>
            <a:pPr lvl="4"/>
            <a:endParaRPr lang="de-DE" dirty="0"/>
          </a:p>
          <a:p>
            <a:pPr lvl="4"/>
            <a:endParaRPr lang="en-US" dirty="0"/>
          </a:p>
        </p:txBody>
      </p:sp>
    </p:spTree>
    <p:extLst>
      <p:ext uri="{BB962C8B-B14F-4D97-AF65-F5344CB8AC3E}">
        <p14:creationId xmlns:p14="http://schemas.microsoft.com/office/powerpoint/2010/main" val="2434029482"/>
      </p:ext>
    </p:extLst>
  </p:cSld>
  <p:clrMapOvr>
    <a:masterClrMapping/>
  </p:clrMapOvr>
  <p:extLst>
    <p:ext uri="{DCECCB84-F9BA-43D5-87BE-67443E8EF086}">
      <p15:sldGuideLst xmlns:p15="http://schemas.microsoft.com/office/powerpoint/2012/main">
        <p15:guide id="1" orient="horz" pos="2183" userDrawn="1">
          <p15:clr>
            <a:srgbClr val="FBAE40"/>
          </p15:clr>
        </p15:guide>
        <p15:guide id="2" pos="6902">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c_Titel und Inhalt_mit_Zacke_oben">
    <p:spTree>
      <p:nvGrpSpPr>
        <p:cNvPr id="1" name=""/>
        <p:cNvGrpSpPr/>
        <p:nvPr/>
      </p:nvGrpSpPr>
      <p:grpSpPr>
        <a:xfrm>
          <a:off x="0" y="0"/>
          <a:ext cx="0" cy="0"/>
          <a:chOff x="0" y="0"/>
          <a:chExt cx="0" cy="0"/>
        </a:xfrm>
      </p:grpSpPr>
      <p:sp>
        <p:nvSpPr>
          <p:cNvPr id="11" name="Titel 13">
            <a:extLst>
              <a:ext uri="{FF2B5EF4-FFF2-40B4-BE49-F238E27FC236}">
                <a16:creationId xmlns:a16="http://schemas.microsoft.com/office/drawing/2014/main" id="{59F0FDB6-EA16-4CF3-A26F-E3CE9E608484}"/>
              </a:ext>
            </a:extLst>
          </p:cNvPr>
          <p:cNvSpPr>
            <a:spLocks noGrp="1"/>
          </p:cNvSpPr>
          <p:nvPr>
            <p:ph type="title" hasCustomPrompt="1"/>
          </p:nvPr>
        </p:nvSpPr>
        <p:spPr>
          <a:xfrm>
            <a:off x="952500" y="450000"/>
            <a:ext cx="7265378" cy="1325563"/>
          </a:xfrm>
        </p:spPr>
        <p:txBody>
          <a:bodyPr lIns="0">
            <a:normAutofit/>
          </a:bodyPr>
          <a:lstStyle>
            <a:lvl1pPr>
              <a:defRPr sz="3200" b="0" baseline="0">
                <a:solidFill>
                  <a:schemeClr val="accent3"/>
                </a:solidFill>
                <a:latin typeface="+mn-lt"/>
              </a:defRPr>
            </a:lvl1pPr>
          </a:lstStyle>
          <a:p>
            <a:r>
              <a:rPr lang="de-DE" dirty="0"/>
              <a:t>Titelmasterformat durch Klicken bearbeiten</a:t>
            </a:r>
          </a:p>
        </p:txBody>
      </p:sp>
      <p:sp>
        <p:nvSpPr>
          <p:cNvPr id="20" name="Slide Number Placeholder 5">
            <a:extLst>
              <a:ext uri="{FF2B5EF4-FFF2-40B4-BE49-F238E27FC236}">
                <a16:creationId xmlns:a16="http://schemas.microsoft.com/office/drawing/2014/main" id="{08EDAFA4-7EAD-4574-AA21-8B6E9734A15C}"/>
              </a:ext>
            </a:extLst>
          </p:cNvPr>
          <p:cNvSpPr txBox="1">
            <a:spLocks/>
          </p:cNvSpPr>
          <p:nvPr userDrawn="1"/>
        </p:nvSpPr>
        <p:spPr>
          <a:xfrm>
            <a:off x="10244508" y="6372226"/>
            <a:ext cx="526142" cy="365125"/>
          </a:xfrm>
          <a:prstGeom prst="rect">
            <a:avLst/>
          </a:prstGeom>
        </p:spPr>
        <p:txBody>
          <a:bodyPr vert="horz" lIns="91440" tIns="45720" rIns="91440" bIns="45720" rtlCol="0" anchor="ctr"/>
          <a:lstStyle>
            <a:defPPr>
              <a:defRPr lang="de-DE"/>
            </a:defPPr>
            <a:lvl1pPr marL="0" algn="ctr"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9B4B5D-8EFF-4C40-8F64-71EB00159AFC}" type="slidenum">
              <a:rPr lang="de-DE" sz="1000" smtClean="0">
                <a:latin typeface="+mn-lt"/>
              </a:rPr>
              <a:pPr/>
              <a:t>‹Nr.›</a:t>
            </a:fld>
            <a:endParaRPr lang="de-DE" dirty="0">
              <a:latin typeface="+mn-lt"/>
            </a:endParaRPr>
          </a:p>
        </p:txBody>
      </p:sp>
      <p:pic>
        <p:nvPicPr>
          <p:cNvPr id="24" name="Grafik 23">
            <a:extLst>
              <a:ext uri="{FF2B5EF4-FFF2-40B4-BE49-F238E27FC236}">
                <a16:creationId xmlns:a16="http://schemas.microsoft.com/office/drawing/2014/main" id="{72F93912-5927-D8EF-FB4A-C57C5AD5D0C4}"/>
              </a:ext>
            </a:extLst>
          </p:cNvPr>
          <p:cNvPicPr>
            <a:picLocks noChangeAspect="1"/>
          </p:cNvPicPr>
          <p:nvPr userDrawn="1"/>
        </p:nvPicPr>
        <p:blipFill rotWithShape="1">
          <a:blip r:embed="rId2" cstate="print">
            <a:alphaModFix amt="6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l="54880" r="-3680"/>
          <a:stretch/>
        </p:blipFill>
        <p:spPr>
          <a:xfrm>
            <a:off x="7520781" y="-4750549"/>
            <a:ext cx="5142386" cy="8782006"/>
          </a:xfrm>
          <a:prstGeom prst="rect">
            <a:avLst/>
          </a:prstGeom>
        </p:spPr>
      </p:pic>
      <p:pic>
        <p:nvPicPr>
          <p:cNvPr id="4" name="Grafik 3">
            <a:extLst>
              <a:ext uri="{FF2B5EF4-FFF2-40B4-BE49-F238E27FC236}">
                <a16:creationId xmlns:a16="http://schemas.microsoft.com/office/drawing/2014/main" id="{B92D7D44-F650-852F-110E-92B042A9AC0B}"/>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10759180" y="188292"/>
            <a:ext cx="1139870" cy="459778"/>
          </a:xfrm>
          <a:prstGeom prst="rect">
            <a:avLst/>
          </a:prstGeom>
        </p:spPr>
      </p:pic>
      <p:sp>
        <p:nvSpPr>
          <p:cNvPr id="2" name="Content Placeholder 2">
            <a:extLst>
              <a:ext uri="{FF2B5EF4-FFF2-40B4-BE49-F238E27FC236}">
                <a16:creationId xmlns:a16="http://schemas.microsoft.com/office/drawing/2014/main" id="{050D43DC-30D4-EFC3-9794-7D850BE2DEBE}"/>
              </a:ext>
            </a:extLst>
          </p:cNvPr>
          <p:cNvSpPr>
            <a:spLocks noGrp="1"/>
          </p:cNvSpPr>
          <p:nvPr>
            <p:ph idx="1" hasCustomPrompt="1"/>
          </p:nvPr>
        </p:nvSpPr>
        <p:spPr>
          <a:xfrm>
            <a:off x="952501" y="1855788"/>
            <a:ext cx="9644062" cy="4351338"/>
          </a:xfrm>
        </p:spPr>
        <p:txBody>
          <a:bodyPr lIns="0"/>
          <a:lstStyle>
            <a:lvl1pPr marL="363538" indent="-363538">
              <a:buClr>
                <a:schemeClr val="accent3"/>
              </a:buClr>
              <a:buFont typeface="Wingdings" panose="05000000000000000000" pitchFamily="2" charset="2"/>
              <a:buChar char="§"/>
              <a:defRPr sz="2200">
                <a:latin typeface="+mn-lt"/>
                <a:cs typeface="Arial" panose="020B0604020202020204" pitchFamily="34" charset="0"/>
              </a:defRPr>
            </a:lvl1pPr>
            <a:lvl2pPr marL="685800" indent="-228600">
              <a:buClr>
                <a:schemeClr val="accent3"/>
              </a:buClr>
              <a:buFont typeface="Symbol" panose="05050102010706020507" pitchFamily="18" charset="2"/>
              <a:buChar char="-"/>
              <a:defRPr sz="2000">
                <a:latin typeface="+mn-lt"/>
                <a:cs typeface="Arial" panose="020B0604020202020204" pitchFamily="34" charset="0"/>
              </a:defRPr>
            </a:lvl2pPr>
            <a:lvl3pPr marL="1200150" indent="-285750">
              <a:buClr>
                <a:schemeClr val="accent3"/>
              </a:buClr>
              <a:buFont typeface="Arial" panose="020B0604020202020204" pitchFamily="34" charset="0"/>
              <a:buChar char="•"/>
              <a:defRPr sz="1800" i="1">
                <a:latin typeface="+mn-lt"/>
                <a:cs typeface="Arial" panose="020B0604020202020204" pitchFamily="34" charset="0"/>
              </a:defRPr>
            </a:lvl3pPr>
            <a:lvl4pPr marL="1600200" indent="-228600">
              <a:buClr>
                <a:schemeClr val="accent3"/>
              </a:buClr>
              <a:buFont typeface="Symbol" panose="05050102010706020507" pitchFamily="18" charset="2"/>
              <a:buChar char="-"/>
              <a:defRPr sz="1800">
                <a:latin typeface="+mn-lt"/>
                <a:cs typeface="Arial" panose="020B0604020202020204" pitchFamily="34" charset="0"/>
              </a:defRPr>
            </a:lvl4pPr>
            <a:lvl5pPr>
              <a:buClr>
                <a:schemeClr val="accent3"/>
              </a:buClr>
              <a:defRPr sz="1800" i="1">
                <a:latin typeface="+mn-lt"/>
                <a:cs typeface="Arial" panose="020B0604020202020204" pitchFamily="34" charset="0"/>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a:p>
            <a:pPr lvl="4"/>
            <a:endParaRPr lang="de-DE" dirty="0"/>
          </a:p>
          <a:p>
            <a:pPr lvl="4"/>
            <a:endParaRPr lang="en-US" dirty="0"/>
          </a:p>
        </p:txBody>
      </p:sp>
    </p:spTree>
    <p:extLst>
      <p:ext uri="{BB962C8B-B14F-4D97-AF65-F5344CB8AC3E}">
        <p14:creationId xmlns:p14="http://schemas.microsoft.com/office/powerpoint/2010/main" val="291999822"/>
      </p:ext>
    </p:extLst>
  </p:cSld>
  <p:clrMapOvr>
    <a:masterClrMapping/>
  </p:clrMapOvr>
  <p:extLst>
    <p:ext uri="{DCECCB84-F9BA-43D5-87BE-67443E8EF086}">
      <p15:sldGuideLst xmlns:p15="http://schemas.microsoft.com/office/powerpoint/2012/main">
        <p15:guide id="1" orient="horz" pos="2183">
          <p15:clr>
            <a:srgbClr val="FBAE40"/>
          </p15:clr>
        </p15:guide>
        <p15:guide id="2" pos="690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d_Titel und Inhalt_plusBildausschnitt_Pfeil">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D1721150-0D89-438E-9790-7F9852BC8D70}"/>
              </a:ext>
            </a:extLst>
          </p:cNvPr>
          <p:cNvSpPr>
            <a:spLocks noGrp="1"/>
          </p:cNvSpPr>
          <p:nvPr>
            <p:ph idx="1" hasCustomPrompt="1"/>
          </p:nvPr>
        </p:nvSpPr>
        <p:spPr>
          <a:xfrm>
            <a:off x="952501" y="1855788"/>
            <a:ext cx="7676669" cy="4351338"/>
          </a:xfrm>
        </p:spPr>
        <p:txBody>
          <a:bodyPr lIns="0"/>
          <a:lstStyle>
            <a:lvl1pPr marL="363538" indent="-363538">
              <a:buClr>
                <a:schemeClr val="accent3"/>
              </a:buClr>
              <a:buSzPct val="100000"/>
              <a:buFont typeface="Wingdings" panose="05000000000000000000" pitchFamily="2" charset="2"/>
              <a:buChar char="§"/>
              <a:defRPr sz="2200">
                <a:latin typeface="+mn-lt"/>
                <a:cs typeface="Arial" panose="020B0604020202020204" pitchFamily="34" charset="0"/>
              </a:defRPr>
            </a:lvl1pPr>
            <a:lvl2pPr marL="685800" indent="-228600">
              <a:buClr>
                <a:schemeClr val="accent3"/>
              </a:buClr>
              <a:buFont typeface="Symbol" panose="05050102010706020507" pitchFamily="18" charset="2"/>
              <a:buChar char="-"/>
              <a:defRPr sz="2000">
                <a:latin typeface="+mn-lt"/>
                <a:cs typeface="Arial" panose="020B0604020202020204" pitchFamily="34" charset="0"/>
              </a:defRPr>
            </a:lvl2pPr>
            <a:lvl3pPr marL="1200150" indent="-285750">
              <a:buClr>
                <a:schemeClr val="accent3"/>
              </a:buClr>
              <a:buFont typeface="Arial" panose="020B0604020202020204" pitchFamily="34" charset="0"/>
              <a:buChar char="•"/>
              <a:defRPr sz="1800" i="1">
                <a:latin typeface="+mn-lt"/>
                <a:cs typeface="Arial" panose="020B0604020202020204" pitchFamily="34" charset="0"/>
              </a:defRPr>
            </a:lvl3pPr>
            <a:lvl4pPr marL="1600200" indent="-228600">
              <a:buClr>
                <a:schemeClr val="accent3"/>
              </a:buClr>
              <a:buFont typeface="Symbol" panose="05050102010706020507" pitchFamily="18" charset="2"/>
              <a:buChar char="-"/>
              <a:defRPr sz="1800">
                <a:latin typeface="+mn-lt"/>
                <a:cs typeface="Arial" panose="020B0604020202020204" pitchFamily="34" charset="0"/>
              </a:defRPr>
            </a:lvl4pPr>
            <a:lvl5pPr>
              <a:buClr>
                <a:schemeClr val="accent3"/>
              </a:buClr>
              <a:defRPr sz="1800" i="1">
                <a:latin typeface="+mn-lt"/>
                <a:cs typeface="Arial" panose="020B0604020202020204" pitchFamily="34" charset="0"/>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a:p>
            <a:pPr lvl="4"/>
            <a:endParaRPr lang="de-DE" dirty="0"/>
          </a:p>
          <a:p>
            <a:pPr lvl="4"/>
            <a:endParaRPr lang="en-US" dirty="0"/>
          </a:p>
        </p:txBody>
      </p:sp>
      <p:sp>
        <p:nvSpPr>
          <p:cNvPr id="11" name="Titel 13">
            <a:extLst>
              <a:ext uri="{FF2B5EF4-FFF2-40B4-BE49-F238E27FC236}">
                <a16:creationId xmlns:a16="http://schemas.microsoft.com/office/drawing/2014/main" id="{59F0FDB6-EA16-4CF3-A26F-E3CE9E608484}"/>
              </a:ext>
            </a:extLst>
          </p:cNvPr>
          <p:cNvSpPr>
            <a:spLocks noGrp="1"/>
          </p:cNvSpPr>
          <p:nvPr>
            <p:ph type="title" hasCustomPrompt="1"/>
          </p:nvPr>
        </p:nvSpPr>
        <p:spPr>
          <a:xfrm>
            <a:off x="952500" y="450000"/>
            <a:ext cx="7676670" cy="1325563"/>
          </a:xfrm>
        </p:spPr>
        <p:txBody>
          <a:bodyPr lIns="0">
            <a:normAutofit/>
          </a:bodyPr>
          <a:lstStyle>
            <a:lvl1pPr>
              <a:defRPr sz="3200" b="0" baseline="0">
                <a:solidFill>
                  <a:schemeClr val="accent3"/>
                </a:solidFill>
                <a:latin typeface="+mn-lt"/>
              </a:defRPr>
            </a:lvl1pPr>
          </a:lstStyle>
          <a:p>
            <a:r>
              <a:rPr lang="de-DE" dirty="0"/>
              <a:t>Titelmasterformat durch Klicken bearbeiten</a:t>
            </a:r>
          </a:p>
        </p:txBody>
      </p:sp>
      <p:sp>
        <p:nvSpPr>
          <p:cNvPr id="20" name="Slide Number Placeholder 5">
            <a:extLst>
              <a:ext uri="{FF2B5EF4-FFF2-40B4-BE49-F238E27FC236}">
                <a16:creationId xmlns:a16="http://schemas.microsoft.com/office/drawing/2014/main" id="{08EDAFA4-7EAD-4574-AA21-8B6E9734A15C}"/>
              </a:ext>
            </a:extLst>
          </p:cNvPr>
          <p:cNvSpPr txBox="1">
            <a:spLocks/>
          </p:cNvSpPr>
          <p:nvPr userDrawn="1"/>
        </p:nvSpPr>
        <p:spPr>
          <a:xfrm>
            <a:off x="10244508" y="6372226"/>
            <a:ext cx="526142" cy="365125"/>
          </a:xfrm>
          <a:prstGeom prst="rect">
            <a:avLst/>
          </a:prstGeom>
        </p:spPr>
        <p:txBody>
          <a:bodyPr vert="horz" lIns="91440" tIns="45720" rIns="91440" bIns="45720" rtlCol="0" anchor="ctr"/>
          <a:lstStyle>
            <a:defPPr>
              <a:defRPr lang="de-DE"/>
            </a:defPPr>
            <a:lvl1pPr marL="0" algn="ctr"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9B4B5D-8EFF-4C40-8F64-71EB00159AFC}" type="slidenum">
              <a:rPr lang="de-DE" sz="1000" smtClean="0">
                <a:latin typeface="+mn-lt"/>
              </a:rPr>
              <a:pPr/>
              <a:t>‹Nr.›</a:t>
            </a:fld>
            <a:endParaRPr lang="de-DE" dirty="0">
              <a:latin typeface="+mn-lt"/>
            </a:endParaRPr>
          </a:p>
        </p:txBody>
      </p:sp>
      <p:pic>
        <p:nvPicPr>
          <p:cNvPr id="4" name="Grafik 3">
            <a:extLst>
              <a:ext uri="{FF2B5EF4-FFF2-40B4-BE49-F238E27FC236}">
                <a16:creationId xmlns:a16="http://schemas.microsoft.com/office/drawing/2014/main" id="{B92D7D44-F650-852F-110E-92B042A9AC0B}"/>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0759180" y="188292"/>
            <a:ext cx="1139870" cy="459778"/>
          </a:xfrm>
          <a:prstGeom prst="rect">
            <a:avLst/>
          </a:prstGeom>
        </p:spPr>
      </p:pic>
      <p:sp>
        <p:nvSpPr>
          <p:cNvPr id="3" name="Bildplatzhalter 1">
            <a:extLst>
              <a:ext uri="{FF2B5EF4-FFF2-40B4-BE49-F238E27FC236}">
                <a16:creationId xmlns:a16="http://schemas.microsoft.com/office/drawing/2014/main" id="{2BE9E5B1-2471-078B-96F8-7A883CC34D88}"/>
              </a:ext>
            </a:extLst>
          </p:cNvPr>
          <p:cNvSpPr>
            <a:spLocks noGrp="1"/>
          </p:cNvSpPr>
          <p:nvPr>
            <p:ph type="pic" sz="quarter" idx="11"/>
          </p:nvPr>
        </p:nvSpPr>
        <p:spPr>
          <a:xfrm>
            <a:off x="8426973" y="0"/>
            <a:ext cx="3910039" cy="6858000"/>
          </a:xfrm>
          <a:custGeom>
            <a:avLst/>
            <a:gdLst>
              <a:gd name="connsiteX0" fmla="*/ 447368 w 3910039"/>
              <a:gd name="connsiteY0" fmla="*/ 0 h 6858000"/>
              <a:gd name="connsiteX1" fmla="*/ 1100019 w 3910039"/>
              <a:gd name="connsiteY1" fmla="*/ 0 h 6858000"/>
              <a:gd name="connsiteX2" fmla="*/ 3910039 w 3910039"/>
              <a:gd name="connsiteY2" fmla="*/ 2602071 h 6858000"/>
              <a:gd name="connsiteX3" fmla="*/ 3910039 w 3910039"/>
              <a:gd name="connsiteY3" fmla="*/ 3559039 h 6858000"/>
              <a:gd name="connsiteX4" fmla="*/ 242033 w 3910039"/>
              <a:gd name="connsiteY4" fmla="*/ 6858000 h 6858000"/>
              <a:gd name="connsiteX5" fmla="*/ 0 w 3910039"/>
              <a:gd name="connsiteY5" fmla="*/ 6858000 h 6858000"/>
              <a:gd name="connsiteX6" fmla="*/ 2061394 w 3910039"/>
              <a:gd name="connsiteY6" fmla="*/ 30707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0039" h="6858000">
                <a:moveTo>
                  <a:pt x="447368" y="0"/>
                </a:moveTo>
                <a:lnTo>
                  <a:pt x="1100019" y="0"/>
                </a:lnTo>
                <a:lnTo>
                  <a:pt x="3910039" y="2602071"/>
                </a:lnTo>
                <a:lnTo>
                  <a:pt x="3910039" y="3559039"/>
                </a:lnTo>
                <a:lnTo>
                  <a:pt x="242033" y="6858000"/>
                </a:lnTo>
                <a:lnTo>
                  <a:pt x="0" y="6858000"/>
                </a:lnTo>
                <a:lnTo>
                  <a:pt x="2061394" y="3070705"/>
                </a:lnTo>
                <a:close/>
              </a:path>
            </a:pathLst>
          </a:custGeom>
        </p:spPr>
        <p:txBody>
          <a:bodyPr wrap="square">
            <a:noAutofit/>
          </a:bodyPr>
          <a:lstStyle/>
          <a:p>
            <a:endParaRPr lang="de-DE" dirty="0"/>
          </a:p>
        </p:txBody>
      </p:sp>
    </p:spTree>
    <p:extLst>
      <p:ext uri="{BB962C8B-B14F-4D97-AF65-F5344CB8AC3E}">
        <p14:creationId xmlns:p14="http://schemas.microsoft.com/office/powerpoint/2010/main" val="3194593481"/>
      </p:ext>
    </p:extLst>
  </p:cSld>
  <p:clrMapOvr>
    <a:masterClrMapping/>
  </p:clrMapOvr>
  <p:extLst>
    <p:ext uri="{DCECCB84-F9BA-43D5-87BE-67443E8EF086}">
      <p15:sldGuideLst xmlns:p15="http://schemas.microsoft.com/office/powerpoint/2012/main">
        <p15:guide id="1" orient="horz" pos="2183">
          <p15:clr>
            <a:srgbClr val="FBAE40"/>
          </p15:clr>
        </p15:guide>
        <p15:guide id="2" pos="690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Kapitelfolie_m_Sujetbild">
    <p:spTree>
      <p:nvGrpSpPr>
        <p:cNvPr id="1" name=""/>
        <p:cNvGrpSpPr/>
        <p:nvPr/>
      </p:nvGrpSpPr>
      <p:grpSpPr>
        <a:xfrm>
          <a:off x="0" y="0"/>
          <a:ext cx="0" cy="0"/>
          <a:chOff x="0" y="0"/>
          <a:chExt cx="0" cy="0"/>
        </a:xfrm>
      </p:grpSpPr>
      <p:pic>
        <p:nvPicPr>
          <p:cNvPr id="8" name="Grafik 7">
            <a:extLst>
              <a:ext uri="{FF2B5EF4-FFF2-40B4-BE49-F238E27FC236}">
                <a16:creationId xmlns:a16="http://schemas.microsoft.com/office/drawing/2014/main" id="{5E5962ED-038B-E3F3-EE2E-ACF621931D66}"/>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0759180" y="188292"/>
            <a:ext cx="1139870" cy="459778"/>
          </a:xfrm>
          <a:prstGeom prst="rect">
            <a:avLst/>
          </a:prstGeom>
        </p:spPr>
      </p:pic>
      <p:sp>
        <p:nvSpPr>
          <p:cNvPr id="5" name="Bildplatzhalter 4">
            <a:extLst>
              <a:ext uri="{FF2B5EF4-FFF2-40B4-BE49-F238E27FC236}">
                <a16:creationId xmlns:a16="http://schemas.microsoft.com/office/drawing/2014/main" id="{B1280355-DF27-C65F-5994-EC39C681BA58}"/>
              </a:ext>
            </a:extLst>
          </p:cNvPr>
          <p:cNvSpPr>
            <a:spLocks noGrp="1"/>
          </p:cNvSpPr>
          <p:nvPr>
            <p:ph type="pic" sz="quarter" idx="10"/>
          </p:nvPr>
        </p:nvSpPr>
        <p:spPr>
          <a:xfrm>
            <a:off x="0" y="1953087"/>
            <a:ext cx="12192000" cy="4314363"/>
          </a:xfrm>
        </p:spPr>
        <p:txBody>
          <a:bodyPr/>
          <a:lstStyle/>
          <a:p>
            <a:endParaRPr lang="de-DE" dirty="0"/>
          </a:p>
        </p:txBody>
      </p:sp>
      <p:sp>
        <p:nvSpPr>
          <p:cNvPr id="6" name="Bildplatzhalter 1">
            <a:extLst>
              <a:ext uri="{FF2B5EF4-FFF2-40B4-BE49-F238E27FC236}">
                <a16:creationId xmlns:a16="http://schemas.microsoft.com/office/drawing/2014/main" id="{0C2EB12D-A7EF-50E5-28A4-ACFDAD18B888}"/>
              </a:ext>
            </a:extLst>
          </p:cNvPr>
          <p:cNvSpPr>
            <a:spLocks noGrp="1"/>
          </p:cNvSpPr>
          <p:nvPr>
            <p:ph type="pic" sz="quarter" idx="11"/>
          </p:nvPr>
        </p:nvSpPr>
        <p:spPr>
          <a:xfrm>
            <a:off x="8426973" y="0"/>
            <a:ext cx="3910039" cy="6858000"/>
          </a:xfrm>
          <a:custGeom>
            <a:avLst/>
            <a:gdLst>
              <a:gd name="connsiteX0" fmla="*/ 447368 w 3910039"/>
              <a:gd name="connsiteY0" fmla="*/ 0 h 6858000"/>
              <a:gd name="connsiteX1" fmla="*/ 1100019 w 3910039"/>
              <a:gd name="connsiteY1" fmla="*/ 0 h 6858000"/>
              <a:gd name="connsiteX2" fmla="*/ 3910039 w 3910039"/>
              <a:gd name="connsiteY2" fmla="*/ 2602071 h 6858000"/>
              <a:gd name="connsiteX3" fmla="*/ 3910039 w 3910039"/>
              <a:gd name="connsiteY3" fmla="*/ 3559039 h 6858000"/>
              <a:gd name="connsiteX4" fmla="*/ 242033 w 3910039"/>
              <a:gd name="connsiteY4" fmla="*/ 6858000 h 6858000"/>
              <a:gd name="connsiteX5" fmla="*/ 0 w 3910039"/>
              <a:gd name="connsiteY5" fmla="*/ 6858000 h 6858000"/>
              <a:gd name="connsiteX6" fmla="*/ 2061394 w 3910039"/>
              <a:gd name="connsiteY6" fmla="*/ 30707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0039" h="6858000">
                <a:moveTo>
                  <a:pt x="447368" y="0"/>
                </a:moveTo>
                <a:lnTo>
                  <a:pt x="1100019" y="0"/>
                </a:lnTo>
                <a:lnTo>
                  <a:pt x="3910039" y="2602071"/>
                </a:lnTo>
                <a:lnTo>
                  <a:pt x="3910039" y="3559039"/>
                </a:lnTo>
                <a:lnTo>
                  <a:pt x="242033" y="6858000"/>
                </a:lnTo>
                <a:lnTo>
                  <a:pt x="0" y="6858000"/>
                </a:lnTo>
                <a:lnTo>
                  <a:pt x="2061394" y="3070705"/>
                </a:lnTo>
                <a:close/>
              </a:path>
            </a:pathLst>
          </a:custGeom>
          <a:solidFill>
            <a:schemeClr val="bg1">
              <a:alpha val="30000"/>
            </a:schemeClr>
          </a:solidFill>
        </p:spPr>
        <p:txBody>
          <a:bodyPr wrap="square">
            <a:noAutofit/>
          </a:bodyPr>
          <a:lstStyle/>
          <a:p>
            <a:endParaRPr lang="de-DE" dirty="0"/>
          </a:p>
        </p:txBody>
      </p:sp>
      <p:sp>
        <p:nvSpPr>
          <p:cNvPr id="3" name="Titel 13">
            <a:extLst>
              <a:ext uri="{FF2B5EF4-FFF2-40B4-BE49-F238E27FC236}">
                <a16:creationId xmlns:a16="http://schemas.microsoft.com/office/drawing/2014/main" id="{F51E9466-56B9-B8C4-C152-3F8D499C8BD7}"/>
              </a:ext>
            </a:extLst>
          </p:cNvPr>
          <p:cNvSpPr>
            <a:spLocks noGrp="1"/>
          </p:cNvSpPr>
          <p:nvPr>
            <p:ph type="title" hasCustomPrompt="1"/>
          </p:nvPr>
        </p:nvSpPr>
        <p:spPr>
          <a:xfrm>
            <a:off x="952499" y="450000"/>
            <a:ext cx="10376853" cy="1325563"/>
          </a:xfrm>
        </p:spPr>
        <p:txBody>
          <a:bodyPr lIns="0">
            <a:normAutofit/>
          </a:bodyPr>
          <a:lstStyle>
            <a:lvl1pPr>
              <a:defRPr sz="3200" b="0" baseline="0">
                <a:solidFill>
                  <a:schemeClr val="accent3"/>
                </a:solidFill>
                <a:latin typeface="Calibri" panose="020F0502020204030204" pitchFamily="34" charset="0"/>
              </a:defRPr>
            </a:lvl1pPr>
          </a:lstStyle>
          <a:p>
            <a:r>
              <a:rPr lang="de-DE" dirty="0"/>
              <a:t>Titelmasterformat durch Klicken bearbeiten</a:t>
            </a:r>
          </a:p>
        </p:txBody>
      </p:sp>
    </p:spTree>
    <p:extLst>
      <p:ext uri="{BB962C8B-B14F-4D97-AF65-F5344CB8AC3E}">
        <p14:creationId xmlns:p14="http://schemas.microsoft.com/office/powerpoint/2010/main" val="715674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el und Zwei Inhaltsplatzhalter">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7502F28E-5108-44EC-B5DB-D64043E25D8B}"/>
              </a:ext>
            </a:extLst>
          </p:cNvPr>
          <p:cNvSpPr>
            <a:spLocks noGrp="1"/>
          </p:cNvSpPr>
          <p:nvPr>
            <p:ph idx="10" hasCustomPrompt="1"/>
          </p:nvPr>
        </p:nvSpPr>
        <p:spPr>
          <a:xfrm>
            <a:off x="5810382" y="1825625"/>
            <a:ext cx="4786179" cy="4351338"/>
          </a:xfrm>
        </p:spPr>
        <p:txBody>
          <a:bodyPr/>
          <a:lstStyle>
            <a:lvl1pPr marL="228600" indent="-228600">
              <a:buClr>
                <a:schemeClr val="accent3"/>
              </a:buClr>
              <a:buFont typeface="Wingdings" panose="05000000000000000000" pitchFamily="2" charset="2"/>
              <a:buChar char="§"/>
              <a:defRPr sz="2000">
                <a:latin typeface="+mn-lt"/>
                <a:cs typeface="Arial" panose="020B0604020202020204" pitchFamily="34" charset="0"/>
              </a:defRPr>
            </a:lvl1pPr>
            <a:lvl2pPr marL="685800" indent="-228600">
              <a:buClr>
                <a:schemeClr val="accent3"/>
              </a:buClr>
              <a:buFont typeface="Symbol" panose="05050102010706020507" pitchFamily="18" charset="2"/>
              <a:buChar char="-"/>
              <a:defRPr sz="1800">
                <a:latin typeface="+mn-lt"/>
                <a:cs typeface="Arial" panose="020B0604020202020204" pitchFamily="34" charset="0"/>
              </a:defRPr>
            </a:lvl2pPr>
            <a:lvl3pPr marL="1143000" indent="-228600">
              <a:buClr>
                <a:schemeClr val="accent3"/>
              </a:buClr>
              <a:buFont typeface="Arial" panose="020B0604020202020204" pitchFamily="34" charset="0"/>
              <a:buChar char="•"/>
              <a:defRPr sz="1800" i="1">
                <a:latin typeface="+mn-lt"/>
                <a:cs typeface="Arial" panose="020B0604020202020204" pitchFamily="34" charset="0"/>
              </a:defRPr>
            </a:lvl3pPr>
            <a:lvl4pPr marL="1600200" indent="-228600">
              <a:buClr>
                <a:schemeClr val="accent3"/>
              </a:buClr>
              <a:buFont typeface="Symbol" panose="05050102010706020507" pitchFamily="18" charset="2"/>
              <a:buChar char="-"/>
              <a:defRPr sz="1600">
                <a:latin typeface="+mn-lt"/>
                <a:cs typeface="Arial" panose="020B0604020202020204" pitchFamily="34" charset="0"/>
              </a:defRPr>
            </a:lvl4pPr>
            <a:lvl5pPr>
              <a:buClr>
                <a:schemeClr val="accent3"/>
              </a:buClr>
              <a:defRPr sz="1600" i="1">
                <a:latin typeface="+mn-lt"/>
                <a:cs typeface="Arial" panose="020B0604020202020204" pitchFamily="34" charset="0"/>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6" name="Slide Number Placeholder 5">
            <a:extLst>
              <a:ext uri="{FF2B5EF4-FFF2-40B4-BE49-F238E27FC236}">
                <a16:creationId xmlns:a16="http://schemas.microsoft.com/office/drawing/2014/main" id="{B2C700B9-6DAD-48BF-BCC5-7809BDBFD835}"/>
              </a:ext>
            </a:extLst>
          </p:cNvPr>
          <p:cNvSpPr txBox="1">
            <a:spLocks/>
          </p:cNvSpPr>
          <p:nvPr userDrawn="1"/>
        </p:nvSpPr>
        <p:spPr>
          <a:xfrm>
            <a:off x="10244508" y="6372226"/>
            <a:ext cx="526142" cy="365125"/>
          </a:xfrm>
          <a:prstGeom prst="rect">
            <a:avLst/>
          </a:prstGeom>
        </p:spPr>
        <p:txBody>
          <a:bodyPr vert="horz" lIns="91440" tIns="45720" rIns="91440" bIns="45720" rtlCol="0" anchor="ctr"/>
          <a:lstStyle>
            <a:defPPr>
              <a:defRPr lang="de-DE"/>
            </a:defPPr>
            <a:lvl1pPr marL="0" algn="ctr"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9B4B5D-8EFF-4C40-8F64-71EB00159AFC}" type="slidenum">
              <a:rPr lang="de-DE" sz="1000" smtClean="0">
                <a:latin typeface="+mn-lt"/>
              </a:rPr>
              <a:pPr/>
              <a:t>‹Nr.›</a:t>
            </a:fld>
            <a:endParaRPr lang="de-DE" dirty="0">
              <a:latin typeface="+mn-lt"/>
            </a:endParaRPr>
          </a:p>
        </p:txBody>
      </p:sp>
      <p:grpSp>
        <p:nvGrpSpPr>
          <p:cNvPr id="2" name="Grafik 4">
            <a:extLst>
              <a:ext uri="{FF2B5EF4-FFF2-40B4-BE49-F238E27FC236}">
                <a16:creationId xmlns:a16="http://schemas.microsoft.com/office/drawing/2014/main" id="{8489B6F9-B7CC-AAFA-B9A3-43DAEF2F2878}"/>
              </a:ext>
            </a:extLst>
          </p:cNvPr>
          <p:cNvGrpSpPr/>
          <p:nvPr/>
        </p:nvGrpSpPr>
        <p:grpSpPr>
          <a:xfrm>
            <a:off x="10848741" y="254385"/>
            <a:ext cx="910459" cy="331423"/>
            <a:chOff x="10848741" y="254385"/>
            <a:chExt cx="910459" cy="331423"/>
          </a:xfrm>
        </p:grpSpPr>
        <p:sp>
          <p:nvSpPr>
            <p:cNvPr id="3" name="Freihandform: Form 2">
              <a:extLst>
                <a:ext uri="{FF2B5EF4-FFF2-40B4-BE49-F238E27FC236}">
                  <a16:creationId xmlns:a16="http://schemas.microsoft.com/office/drawing/2014/main" id="{E0FBD345-3537-E635-A71D-8B744E15BAE8}"/>
                </a:ext>
              </a:extLst>
            </p:cNvPr>
            <p:cNvSpPr/>
            <p:nvPr/>
          </p:nvSpPr>
          <p:spPr>
            <a:xfrm>
              <a:off x="10848741" y="254385"/>
              <a:ext cx="294546" cy="331423"/>
            </a:xfrm>
            <a:custGeom>
              <a:avLst/>
              <a:gdLst>
                <a:gd name="connsiteX0" fmla="*/ 207380 w 294546"/>
                <a:gd name="connsiteY0" fmla="*/ 165712 h 331423"/>
                <a:gd name="connsiteX1" fmla="*/ 294067 w 294546"/>
                <a:gd name="connsiteY1" fmla="*/ 331423 h 331423"/>
                <a:gd name="connsiteX2" fmla="*/ 119255 w 294546"/>
                <a:gd name="connsiteY2" fmla="*/ 165712 h 331423"/>
                <a:gd name="connsiteX3" fmla="*/ 294546 w 294546"/>
                <a:gd name="connsiteY3" fmla="*/ 0 h 331423"/>
                <a:gd name="connsiteX4" fmla="*/ 207380 w 294546"/>
                <a:gd name="connsiteY4" fmla="*/ 165712 h 331423"/>
                <a:gd name="connsiteX5" fmla="*/ 87167 w 294546"/>
                <a:gd name="connsiteY5" fmla="*/ 165712 h 331423"/>
                <a:gd name="connsiteX6" fmla="*/ 0 w 294546"/>
                <a:gd name="connsiteY6" fmla="*/ 331423 h 331423"/>
                <a:gd name="connsiteX7" fmla="*/ 175291 w 294546"/>
                <a:gd name="connsiteY7" fmla="*/ 165712 h 331423"/>
                <a:gd name="connsiteX8" fmla="*/ 0 w 294546"/>
                <a:gd name="connsiteY8" fmla="*/ 0 h 331423"/>
                <a:gd name="connsiteX9" fmla="*/ 87167 w 294546"/>
                <a:gd name="connsiteY9" fmla="*/ 165712 h 331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4546" h="331423">
                  <a:moveTo>
                    <a:pt x="207380" y="165712"/>
                  </a:moveTo>
                  <a:lnTo>
                    <a:pt x="294067" y="331423"/>
                  </a:lnTo>
                  <a:lnTo>
                    <a:pt x="119255" y="165712"/>
                  </a:lnTo>
                  <a:lnTo>
                    <a:pt x="294546" y="0"/>
                  </a:lnTo>
                  <a:lnTo>
                    <a:pt x="207380" y="165712"/>
                  </a:lnTo>
                  <a:close/>
                  <a:moveTo>
                    <a:pt x="87167" y="165712"/>
                  </a:moveTo>
                  <a:lnTo>
                    <a:pt x="0" y="331423"/>
                  </a:lnTo>
                  <a:lnTo>
                    <a:pt x="175291" y="165712"/>
                  </a:lnTo>
                  <a:lnTo>
                    <a:pt x="0" y="0"/>
                  </a:lnTo>
                  <a:lnTo>
                    <a:pt x="87167" y="165712"/>
                  </a:lnTo>
                  <a:close/>
                </a:path>
              </a:pathLst>
            </a:custGeom>
            <a:gradFill>
              <a:gsLst>
                <a:gs pos="21630">
                  <a:srgbClr val="B8BF2B"/>
                </a:gs>
                <a:gs pos="35190">
                  <a:srgbClr val="9EB264"/>
                </a:gs>
                <a:gs pos="55670">
                  <a:srgbClr val="73A19A"/>
                </a:gs>
                <a:gs pos="72610">
                  <a:srgbClr val="4A94B7"/>
                </a:gs>
                <a:gs pos="85120">
                  <a:srgbClr val="268CC5"/>
                </a:gs>
                <a:gs pos="91840">
                  <a:srgbClr val="0989CA"/>
                </a:gs>
              </a:gsLst>
              <a:lin ang="0" scaled="1"/>
            </a:gradFill>
            <a:ln w="4763" cap="flat">
              <a:noFill/>
              <a:prstDash val="solid"/>
              <a:miter/>
            </a:ln>
          </p:spPr>
          <p:txBody>
            <a:bodyPr rtlCol="0" anchor="ctr"/>
            <a:lstStyle/>
            <a:p>
              <a:endParaRPr lang="de-DE"/>
            </a:p>
          </p:txBody>
        </p:sp>
        <p:grpSp>
          <p:nvGrpSpPr>
            <p:cNvPr id="4" name="Grafik 4">
              <a:extLst>
                <a:ext uri="{FF2B5EF4-FFF2-40B4-BE49-F238E27FC236}">
                  <a16:creationId xmlns:a16="http://schemas.microsoft.com/office/drawing/2014/main" id="{164DF352-FD2E-8A6D-BACE-E2B989C9EDFA}"/>
                </a:ext>
              </a:extLst>
            </p:cNvPr>
            <p:cNvGrpSpPr/>
            <p:nvPr/>
          </p:nvGrpSpPr>
          <p:grpSpPr>
            <a:xfrm>
              <a:off x="11183518" y="329099"/>
              <a:ext cx="575682" cy="184390"/>
              <a:chOff x="11183518" y="329099"/>
              <a:chExt cx="575682" cy="184390"/>
            </a:xfrm>
            <a:solidFill>
              <a:srgbClr val="000000"/>
            </a:solidFill>
          </p:grpSpPr>
          <p:sp>
            <p:nvSpPr>
              <p:cNvPr id="9" name="Freihandform: Form 8">
                <a:extLst>
                  <a:ext uri="{FF2B5EF4-FFF2-40B4-BE49-F238E27FC236}">
                    <a16:creationId xmlns:a16="http://schemas.microsoft.com/office/drawing/2014/main" id="{68FDFA9D-1F50-6ECE-7E8A-D5B44B637AD7}"/>
                  </a:ext>
                </a:extLst>
              </p:cNvPr>
              <p:cNvSpPr/>
              <p:nvPr/>
            </p:nvSpPr>
            <p:spPr>
              <a:xfrm>
                <a:off x="11183518" y="329577"/>
                <a:ext cx="110155" cy="181037"/>
              </a:xfrm>
              <a:custGeom>
                <a:avLst/>
                <a:gdLst>
                  <a:gd name="connsiteX0" fmla="*/ 105366 w 110155"/>
                  <a:gd name="connsiteY0" fmla="*/ 35441 h 181037"/>
                  <a:gd name="connsiteX1" fmla="*/ 56515 w 110155"/>
                  <a:gd name="connsiteY1" fmla="*/ 35441 h 181037"/>
                  <a:gd name="connsiteX2" fmla="*/ 41189 w 110155"/>
                  <a:gd name="connsiteY2" fmla="*/ 51725 h 181037"/>
                  <a:gd name="connsiteX3" fmla="*/ 41189 w 110155"/>
                  <a:gd name="connsiteY3" fmla="*/ 73277 h 181037"/>
                  <a:gd name="connsiteX4" fmla="*/ 103450 w 110155"/>
                  <a:gd name="connsiteY4" fmla="*/ 73277 h 181037"/>
                  <a:gd name="connsiteX5" fmla="*/ 108240 w 110155"/>
                  <a:gd name="connsiteY5" fmla="*/ 78066 h 181037"/>
                  <a:gd name="connsiteX6" fmla="*/ 108240 w 110155"/>
                  <a:gd name="connsiteY6" fmla="*/ 101055 h 181037"/>
                  <a:gd name="connsiteX7" fmla="*/ 103450 w 110155"/>
                  <a:gd name="connsiteY7" fmla="*/ 105845 h 181037"/>
                  <a:gd name="connsiteX8" fmla="*/ 41189 w 110155"/>
                  <a:gd name="connsiteY8" fmla="*/ 105845 h 181037"/>
                  <a:gd name="connsiteX9" fmla="*/ 41189 w 110155"/>
                  <a:gd name="connsiteY9" fmla="*/ 176248 h 181037"/>
                  <a:gd name="connsiteX10" fmla="*/ 36399 w 110155"/>
                  <a:gd name="connsiteY10" fmla="*/ 181038 h 181037"/>
                  <a:gd name="connsiteX11" fmla="*/ 4789 w 110155"/>
                  <a:gd name="connsiteY11" fmla="*/ 181038 h 181037"/>
                  <a:gd name="connsiteX12" fmla="*/ 0 w 110155"/>
                  <a:gd name="connsiteY12" fmla="*/ 176248 h 181037"/>
                  <a:gd name="connsiteX13" fmla="*/ 0 w 110155"/>
                  <a:gd name="connsiteY13" fmla="*/ 51725 h 181037"/>
                  <a:gd name="connsiteX14" fmla="*/ 58909 w 110155"/>
                  <a:gd name="connsiteY14" fmla="*/ 0 h 181037"/>
                  <a:gd name="connsiteX15" fmla="*/ 105366 w 110155"/>
                  <a:gd name="connsiteY15" fmla="*/ 3353 h 181037"/>
                  <a:gd name="connsiteX16" fmla="*/ 110156 w 110155"/>
                  <a:gd name="connsiteY16" fmla="*/ 8142 h 181037"/>
                  <a:gd name="connsiteX17" fmla="*/ 110156 w 110155"/>
                  <a:gd name="connsiteY17" fmla="*/ 30652 h 181037"/>
                  <a:gd name="connsiteX18" fmla="*/ 105366 w 110155"/>
                  <a:gd name="connsiteY18" fmla="*/ 35441 h 181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0155" h="181037">
                    <a:moveTo>
                      <a:pt x="105366" y="35441"/>
                    </a:moveTo>
                    <a:lnTo>
                      <a:pt x="56515" y="35441"/>
                    </a:lnTo>
                    <a:cubicBezTo>
                      <a:pt x="45020" y="35441"/>
                      <a:pt x="41189" y="39273"/>
                      <a:pt x="41189" y="51725"/>
                    </a:cubicBezTo>
                    <a:lnTo>
                      <a:pt x="41189" y="73277"/>
                    </a:lnTo>
                    <a:lnTo>
                      <a:pt x="103450" y="73277"/>
                    </a:lnTo>
                    <a:cubicBezTo>
                      <a:pt x="106324" y="73277"/>
                      <a:pt x="108240" y="75672"/>
                      <a:pt x="108240" y="78066"/>
                    </a:cubicBezTo>
                    <a:lnTo>
                      <a:pt x="108240" y="101055"/>
                    </a:lnTo>
                    <a:cubicBezTo>
                      <a:pt x="108240" y="103929"/>
                      <a:pt x="105845" y="105845"/>
                      <a:pt x="103450" y="105845"/>
                    </a:cubicBezTo>
                    <a:lnTo>
                      <a:pt x="41189" y="105845"/>
                    </a:lnTo>
                    <a:lnTo>
                      <a:pt x="41189" y="176248"/>
                    </a:lnTo>
                    <a:cubicBezTo>
                      <a:pt x="41189" y="179122"/>
                      <a:pt x="38794" y="181038"/>
                      <a:pt x="36399" y="181038"/>
                    </a:cubicBezTo>
                    <a:lnTo>
                      <a:pt x="4789" y="181038"/>
                    </a:lnTo>
                    <a:cubicBezTo>
                      <a:pt x="1916" y="181038"/>
                      <a:pt x="0" y="178643"/>
                      <a:pt x="0" y="176248"/>
                    </a:cubicBezTo>
                    <a:lnTo>
                      <a:pt x="0" y="51725"/>
                    </a:lnTo>
                    <a:cubicBezTo>
                      <a:pt x="0" y="7663"/>
                      <a:pt x="27778" y="0"/>
                      <a:pt x="58909" y="0"/>
                    </a:cubicBezTo>
                    <a:cubicBezTo>
                      <a:pt x="84772" y="0"/>
                      <a:pt x="97224" y="1916"/>
                      <a:pt x="105366" y="3353"/>
                    </a:cubicBezTo>
                    <a:cubicBezTo>
                      <a:pt x="108719" y="3831"/>
                      <a:pt x="110156" y="5268"/>
                      <a:pt x="110156" y="8142"/>
                    </a:cubicBezTo>
                    <a:lnTo>
                      <a:pt x="110156" y="30652"/>
                    </a:lnTo>
                    <a:cubicBezTo>
                      <a:pt x="110156" y="33525"/>
                      <a:pt x="108240" y="35441"/>
                      <a:pt x="105366" y="35441"/>
                    </a:cubicBezTo>
                    <a:close/>
                  </a:path>
                </a:pathLst>
              </a:custGeom>
              <a:solidFill>
                <a:srgbClr val="000000"/>
              </a:solidFill>
              <a:ln w="4763" cap="flat">
                <a:noFill/>
                <a:prstDash val="solid"/>
                <a:miter/>
              </a:ln>
            </p:spPr>
            <p:txBody>
              <a:bodyPr rtlCol="0" anchor="ctr"/>
              <a:lstStyle/>
              <a:p>
                <a:endParaRPr lang="de-DE"/>
              </a:p>
            </p:txBody>
          </p:sp>
          <p:sp>
            <p:nvSpPr>
              <p:cNvPr id="11" name="Freihandform: Form 10">
                <a:extLst>
                  <a:ext uri="{FF2B5EF4-FFF2-40B4-BE49-F238E27FC236}">
                    <a16:creationId xmlns:a16="http://schemas.microsoft.com/office/drawing/2014/main" id="{AAC0FC58-8991-F180-E773-19C8E0D96982}"/>
                  </a:ext>
                </a:extLst>
              </p:cNvPr>
              <p:cNvSpPr/>
              <p:nvPr/>
            </p:nvSpPr>
            <p:spPr>
              <a:xfrm>
                <a:off x="11311873" y="370766"/>
                <a:ext cx="120213" cy="142243"/>
              </a:xfrm>
              <a:custGeom>
                <a:avLst/>
                <a:gdLst>
                  <a:gd name="connsiteX0" fmla="*/ 114945 w 120213"/>
                  <a:gd name="connsiteY0" fmla="*/ 83335 h 142243"/>
                  <a:gd name="connsiteX1" fmla="*/ 37836 w 120213"/>
                  <a:gd name="connsiteY1" fmla="*/ 83335 h 142243"/>
                  <a:gd name="connsiteX2" fmla="*/ 37836 w 120213"/>
                  <a:gd name="connsiteY2" fmla="*/ 83814 h 142243"/>
                  <a:gd name="connsiteX3" fmla="*/ 62741 w 120213"/>
                  <a:gd name="connsiteY3" fmla="*/ 110155 h 142243"/>
                  <a:gd name="connsiteX4" fmla="*/ 109198 w 120213"/>
                  <a:gd name="connsiteY4" fmla="*/ 107760 h 142243"/>
                  <a:gd name="connsiteX5" fmla="*/ 110155 w 120213"/>
                  <a:gd name="connsiteY5" fmla="*/ 107760 h 142243"/>
                  <a:gd name="connsiteX6" fmla="*/ 114945 w 120213"/>
                  <a:gd name="connsiteY6" fmla="*/ 111592 h 142243"/>
                  <a:gd name="connsiteX7" fmla="*/ 114945 w 120213"/>
                  <a:gd name="connsiteY7" fmla="*/ 129791 h 142243"/>
                  <a:gd name="connsiteX8" fmla="*/ 109677 w 120213"/>
                  <a:gd name="connsiteY8" fmla="*/ 136497 h 142243"/>
                  <a:gd name="connsiteX9" fmla="*/ 60346 w 120213"/>
                  <a:gd name="connsiteY9" fmla="*/ 142244 h 142243"/>
                  <a:gd name="connsiteX10" fmla="*/ 0 w 120213"/>
                  <a:gd name="connsiteY10" fmla="*/ 80461 h 142243"/>
                  <a:gd name="connsiteX11" fmla="*/ 0 w 120213"/>
                  <a:gd name="connsiteY11" fmla="*/ 63698 h 142243"/>
                  <a:gd name="connsiteX12" fmla="*/ 60825 w 120213"/>
                  <a:gd name="connsiteY12" fmla="*/ 0 h 142243"/>
                  <a:gd name="connsiteX13" fmla="*/ 120213 w 120213"/>
                  <a:gd name="connsiteY13" fmla="*/ 63698 h 142243"/>
                  <a:gd name="connsiteX14" fmla="*/ 120213 w 120213"/>
                  <a:gd name="connsiteY14" fmla="*/ 77588 h 142243"/>
                  <a:gd name="connsiteX15" fmla="*/ 114945 w 120213"/>
                  <a:gd name="connsiteY15" fmla="*/ 83335 h 142243"/>
                  <a:gd name="connsiteX16" fmla="*/ 81898 w 120213"/>
                  <a:gd name="connsiteY16" fmla="*/ 58430 h 142243"/>
                  <a:gd name="connsiteX17" fmla="*/ 60346 w 120213"/>
                  <a:gd name="connsiteY17" fmla="*/ 31610 h 142243"/>
                  <a:gd name="connsiteX18" fmla="*/ 38315 w 120213"/>
                  <a:gd name="connsiteY18" fmla="*/ 58430 h 142243"/>
                  <a:gd name="connsiteX19" fmla="*/ 38315 w 120213"/>
                  <a:gd name="connsiteY19" fmla="*/ 59388 h 142243"/>
                  <a:gd name="connsiteX20" fmla="*/ 82377 w 120213"/>
                  <a:gd name="connsiteY20" fmla="*/ 59388 h 142243"/>
                  <a:gd name="connsiteX21" fmla="*/ 82377 w 120213"/>
                  <a:gd name="connsiteY21" fmla="*/ 58430 h 142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0213" h="142243">
                    <a:moveTo>
                      <a:pt x="114945" y="83335"/>
                    </a:moveTo>
                    <a:lnTo>
                      <a:pt x="37836" y="83335"/>
                    </a:lnTo>
                    <a:lnTo>
                      <a:pt x="37836" y="83814"/>
                    </a:lnTo>
                    <a:cubicBezTo>
                      <a:pt x="37836" y="97703"/>
                      <a:pt x="43583" y="110155"/>
                      <a:pt x="62741" y="110155"/>
                    </a:cubicBezTo>
                    <a:cubicBezTo>
                      <a:pt x="78067" y="110155"/>
                      <a:pt x="99619" y="108718"/>
                      <a:pt x="109198" y="107760"/>
                    </a:cubicBezTo>
                    <a:cubicBezTo>
                      <a:pt x="109677" y="107760"/>
                      <a:pt x="109677" y="107760"/>
                      <a:pt x="110155" y="107760"/>
                    </a:cubicBezTo>
                    <a:cubicBezTo>
                      <a:pt x="113029" y="107760"/>
                      <a:pt x="114945" y="109197"/>
                      <a:pt x="114945" y="111592"/>
                    </a:cubicBezTo>
                    <a:lnTo>
                      <a:pt x="114945" y="129791"/>
                    </a:lnTo>
                    <a:cubicBezTo>
                      <a:pt x="114945" y="133623"/>
                      <a:pt x="113987" y="135539"/>
                      <a:pt x="109677" y="136497"/>
                    </a:cubicBezTo>
                    <a:cubicBezTo>
                      <a:pt x="94351" y="140328"/>
                      <a:pt x="81419" y="142244"/>
                      <a:pt x="60346" y="142244"/>
                    </a:cubicBezTo>
                    <a:cubicBezTo>
                      <a:pt x="31131" y="142244"/>
                      <a:pt x="0" y="126918"/>
                      <a:pt x="0" y="80461"/>
                    </a:cubicBezTo>
                    <a:lnTo>
                      <a:pt x="0" y="63698"/>
                    </a:lnTo>
                    <a:cubicBezTo>
                      <a:pt x="0" y="24905"/>
                      <a:pt x="22510" y="0"/>
                      <a:pt x="60825" y="0"/>
                    </a:cubicBezTo>
                    <a:cubicBezTo>
                      <a:pt x="100577" y="0"/>
                      <a:pt x="120213" y="26820"/>
                      <a:pt x="120213" y="63698"/>
                    </a:cubicBezTo>
                    <a:lnTo>
                      <a:pt x="120213" y="77588"/>
                    </a:lnTo>
                    <a:cubicBezTo>
                      <a:pt x="120213" y="81419"/>
                      <a:pt x="118297" y="83335"/>
                      <a:pt x="114945" y="83335"/>
                    </a:cubicBezTo>
                    <a:close/>
                    <a:moveTo>
                      <a:pt x="81898" y="58430"/>
                    </a:moveTo>
                    <a:cubicBezTo>
                      <a:pt x="81898" y="40710"/>
                      <a:pt x="73756" y="31610"/>
                      <a:pt x="60346" y="31610"/>
                    </a:cubicBezTo>
                    <a:cubicBezTo>
                      <a:pt x="46936" y="31610"/>
                      <a:pt x="38315" y="40710"/>
                      <a:pt x="38315" y="58430"/>
                    </a:cubicBezTo>
                    <a:lnTo>
                      <a:pt x="38315" y="59388"/>
                    </a:lnTo>
                    <a:lnTo>
                      <a:pt x="82377" y="59388"/>
                    </a:lnTo>
                    <a:lnTo>
                      <a:pt x="82377" y="58430"/>
                    </a:lnTo>
                    <a:close/>
                  </a:path>
                </a:pathLst>
              </a:custGeom>
              <a:solidFill>
                <a:srgbClr val="000000"/>
              </a:solidFill>
              <a:ln w="4763" cap="flat">
                <a:noFill/>
                <a:prstDash val="solid"/>
                <a:miter/>
              </a:ln>
            </p:spPr>
            <p:txBody>
              <a:bodyPr rtlCol="0" anchor="ctr"/>
              <a:lstStyle/>
              <a:p>
                <a:endParaRPr lang="de-DE"/>
              </a:p>
            </p:txBody>
          </p:sp>
          <p:sp>
            <p:nvSpPr>
              <p:cNvPr id="12" name="Freihandform: Form 11">
                <a:extLst>
                  <a:ext uri="{FF2B5EF4-FFF2-40B4-BE49-F238E27FC236}">
                    <a16:creationId xmlns:a16="http://schemas.microsoft.com/office/drawing/2014/main" id="{52CF843A-5651-5382-5A89-7CFDF1E57425}"/>
                  </a:ext>
                </a:extLst>
              </p:cNvPr>
              <p:cNvSpPr/>
              <p:nvPr/>
            </p:nvSpPr>
            <p:spPr>
              <a:xfrm>
                <a:off x="11459385" y="329577"/>
                <a:ext cx="138891" cy="181995"/>
              </a:xfrm>
              <a:custGeom>
                <a:avLst/>
                <a:gdLst>
                  <a:gd name="connsiteX0" fmla="*/ 135060 w 138891"/>
                  <a:gd name="connsiteY0" fmla="*/ 181517 h 181995"/>
                  <a:gd name="connsiteX1" fmla="*/ 98182 w 138891"/>
                  <a:gd name="connsiteY1" fmla="*/ 181517 h 181995"/>
                  <a:gd name="connsiteX2" fmla="*/ 93393 w 138891"/>
                  <a:gd name="connsiteY2" fmla="*/ 176727 h 181995"/>
                  <a:gd name="connsiteX3" fmla="*/ 61304 w 138891"/>
                  <a:gd name="connsiteY3" fmla="*/ 115902 h 181995"/>
                  <a:gd name="connsiteX4" fmla="*/ 58430 w 138891"/>
                  <a:gd name="connsiteY4" fmla="*/ 116381 h 181995"/>
                  <a:gd name="connsiteX5" fmla="*/ 41189 w 138891"/>
                  <a:gd name="connsiteY5" fmla="*/ 115902 h 181995"/>
                  <a:gd name="connsiteX6" fmla="*/ 41189 w 138891"/>
                  <a:gd name="connsiteY6" fmla="*/ 177206 h 181995"/>
                  <a:gd name="connsiteX7" fmla="*/ 36399 w 138891"/>
                  <a:gd name="connsiteY7" fmla="*/ 181995 h 181995"/>
                  <a:gd name="connsiteX8" fmla="*/ 4789 w 138891"/>
                  <a:gd name="connsiteY8" fmla="*/ 181995 h 181995"/>
                  <a:gd name="connsiteX9" fmla="*/ 0 w 138891"/>
                  <a:gd name="connsiteY9" fmla="*/ 177206 h 181995"/>
                  <a:gd name="connsiteX10" fmla="*/ 0 w 138891"/>
                  <a:gd name="connsiteY10" fmla="*/ 14847 h 181995"/>
                  <a:gd name="connsiteX11" fmla="*/ 11016 w 138891"/>
                  <a:gd name="connsiteY11" fmla="*/ 3353 h 181995"/>
                  <a:gd name="connsiteX12" fmla="*/ 59867 w 138891"/>
                  <a:gd name="connsiteY12" fmla="*/ 0 h 181995"/>
                  <a:gd name="connsiteX13" fmla="*/ 132666 w 138891"/>
                  <a:gd name="connsiteY13" fmla="*/ 56514 h 181995"/>
                  <a:gd name="connsiteX14" fmla="*/ 132666 w 138891"/>
                  <a:gd name="connsiteY14" fmla="*/ 59867 h 181995"/>
                  <a:gd name="connsiteX15" fmla="*/ 101535 w 138891"/>
                  <a:gd name="connsiteY15" fmla="*/ 108239 h 181995"/>
                  <a:gd name="connsiteX16" fmla="*/ 137934 w 138891"/>
                  <a:gd name="connsiteY16" fmla="*/ 176248 h 181995"/>
                  <a:gd name="connsiteX17" fmla="*/ 138892 w 138891"/>
                  <a:gd name="connsiteY17" fmla="*/ 179122 h 181995"/>
                  <a:gd name="connsiteX18" fmla="*/ 135060 w 138891"/>
                  <a:gd name="connsiteY18" fmla="*/ 181517 h 181995"/>
                  <a:gd name="connsiteX19" fmla="*/ 91477 w 138891"/>
                  <a:gd name="connsiteY19" fmla="*/ 56514 h 181995"/>
                  <a:gd name="connsiteX20" fmla="*/ 59867 w 138891"/>
                  <a:gd name="connsiteY20" fmla="*/ 34962 h 181995"/>
                  <a:gd name="connsiteX21" fmla="*/ 41189 w 138891"/>
                  <a:gd name="connsiteY21" fmla="*/ 35920 h 181995"/>
                  <a:gd name="connsiteX22" fmla="*/ 41189 w 138891"/>
                  <a:gd name="connsiteY22" fmla="*/ 82377 h 181995"/>
                  <a:gd name="connsiteX23" fmla="*/ 58430 w 138891"/>
                  <a:gd name="connsiteY23" fmla="*/ 82856 h 181995"/>
                  <a:gd name="connsiteX24" fmla="*/ 91956 w 138891"/>
                  <a:gd name="connsiteY24" fmla="*/ 59867 h 181995"/>
                  <a:gd name="connsiteX25" fmla="*/ 91956 w 138891"/>
                  <a:gd name="connsiteY25" fmla="*/ 56514 h 181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38891" h="181995">
                    <a:moveTo>
                      <a:pt x="135060" y="181517"/>
                    </a:moveTo>
                    <a:lnTo>
                      <a:pt x="98182" y="181517"/>
                    </a:lnTo>
                    <a:cubicBezTo>
                      <a:pt x="95309" y="181517"/>
                      <a:pt x="94351" y="179122"/>
                      <a:pt x="93393" y="176727"/>
                    </a:cubicBezTo>
                    <a:lnTo>
                      <a:pt x="61304" y="115902"/>
                    </a:lnTo>
                    <a:lnTo>
                      <a:pt x="58430" y="116381"/>
                    </a:lnTo>
                    <a:cubicBezTo>
                      <a:pt x="53162" y="116381"/>
                      <a:pt x="45978" y="115902"/>
                      <a:pt x="41189" y="115902"/>
                    </a:cubicBezTo>
                    <a:lnTo>
                      <a:pt x="41189" y="177206"/>
                    </a:lnTo>
                    <a:cubicBezTo>
                      <a:pt x="41189" y="180080"/>
                      <a:pt x="38794" y="181995"/>
                      <a:pt x="36399" y="181995"/>
                    </a:cubicBezTo>
                    <a:lnTo>
                      <a:pt x="4789" y="181995"/>
                    </a:lnTo>
                    <a:cubicBezTo>
                      <a:pt x="1916" y="181995"/>
                      <a:pt x="0" y="179601"/>
                      <a:pt x="0" y="177206"/>
                    </a:cubicBezTo>
                    <a:lnTo>
                      <a:pt x="0" y="14847"/>
                    </a:lnTo>
                    <a:cubicBezTo>
                      <a:pt x="0" y="6705"/>
                      <a:pt x="3353" y="4310"/>
                      <a:pt x="11016" y="3353"/>
                    </a:cubicBezTo>
                    <a:cubicBezTo>
                      <a:pt x="22031" y="1437"/>
                      <a:pt x="42625" y="0"/>
                      <a:pt x="59867" y="0"/>
                    </a:cubicBezTo>
                    <a:cubicBezTo>
                      <a:pt x="101056" y="0"/>
                      <a:pt x="132666" y="13889"/>
                      <a:pt x="132666" y="56514"/>
                    </a:cubicBezTo>
                    <a:lnTo>
                      <a:pt x="132666" y="59867"/>
                    </a:lnTo>
                    <a:cubicBezTo>
                      <a:pt x="132666" y="85251"/>
                      <a:pt x="119255" y="101055"/>
                      <a:pt x="101535" y="108239"/>
                    </a:cubicBezTo>
                    <a:lnTo>
                      <a:pt x="137934" y="176248"/>
                    </a:lnTo>
                    <a:cubicBezTo>
                      <a:pt x="138413" y="177206"/>
                      <a:pt x="138892" y="178164"/>
                      <a:pt x="138892" y="179122"/>
                    </a:cubicBezTo>
                    <a:cubicBezTo>
                      <a:pt x="138892" y="180559"/>
                      <a:pt x="137934" y="181517"/>
                      <a:pt x="135060" y="181517"/>
                    </a:cubicBezTo>
                    <a:close/>
                    <a:moveTo>
                      <a:pt x="91477" y="56514"/>
                    </a:moveTo>
                    <a:cubicBezTo>
                      <a:pt x="91477" y="41667"/>
                      <a:pt x="79982" y="34962"/>
                      <a:pt x="59867" y="34962"/>
                    </a:cubicBezTo>
                    <a:cubicBezTo>
                      <a:pt x="56515" y="34962"/>
                      <a:pt x="44062" y="35441"/>
                      <a:pt x="41189" y="35920"/>
                    </a:cubicBezTo>
                    <a:lnTo>
                      <a:pt x="41189" y="82377"/>
                    </a:lnTo>
                    <a:cubicBezTo>
                      <a:pt x="44062" y="82856"/>
                      <a:pt x="55557" y="82856"/>
                      <a:pt x="58430" y="82856"/>
                    </a:cubicBezTo>
                    <a:cubicBezTo>
                      <a:pt x="83814" y="82856"/>
                      <a:pt x="91956" y="76151"/>
                      <a:pt x="91956" y="59867"/>
                    </a:cubicBezTo>
                    <a:lnTo>
                      <a:pt x="91956" y="56514"/>
                    </a:lnTo>
                    <a:close/>
                  </a:path>
                </a:pathLst>
              </a:custGeom>
              <a:solidFill>
                <a:srgbClr val="000000"/>
              </a:solidFill>
              <a:ln w="4763" cap="flat">
                <a:noFill/>
                <a:prstDash val="solid"/>
                <a:miter/>
              </a:ln>
            </p:spPr>
            <p:txBody>
              <a:bodyPr rtlCol="0" anchor="ctr"/>
              <a:lstStyle/>
              <a:p>
                <a:endParaRPr lang="de-DE"/>
              </a:p>
            </p:txBody>
          </p:sp>
          <p:sp>
            <p:nvSpPr>
              <p:cNvPr id="13" name="Freihandform: Form 12">
                <a:extLst>
                  <a:ext uri="{FF2B5EF4-FFF2-40B4-BE49-F238E27FC236}">
                    <a16:creationId xmlns:a16="http://schemas.microsoft.com/office/drawing/2014/main" id="{9E0C0CD3-FA96-BBE8-2CA5-82BB1CBDBA04}"/>
                  </a:ext>
                </a:extLst>
              </p:cNvPr>
              <p:cNvSpPr/>
              <p:nvPr/>
            </p:nvSpPr>
            <p:spPr>
              <a:xfrm>
                <a:off x="11623661" y="329099"/>
                <a:ext cx="135539" cy="184390"/>
              </a:xfrm>
              <a:custGeom>
                <a:avLst/>
                <a:gdLst>
                  <a:gd name="connsiteX0" fmla="*/ 58430 w 135539"/>
                  <a:gd name="connsiteY0" fmla="*/ 184390 h 184390"/>
                  <a:gd name="connsiteX1" fmla="*/ 7184 w 135539"/>
                  <a:gd name="connsiteY1" fmla="*/ 180559 h 184390"/>
                  <a:gd name="connsiteX2" fmla="*/ 0 w 135539"/>
                  <a:gd name="connsiteY2" fmla="*/ 171938 h 184390"/>
                  <a:gd name="connsiteX3" fmla="*/ 0 w 135539"/>
                  <a:gd name="connsiteY3" fmla="*/ 12452 h 184390"/>
                  <a:gd name="connsiteX4" fmla="*/ 7184 w 135539"/>
                  <a:gd name="connsiteY4" fmla="*/ 3831 h 184390"/>
                  <a:gd name="connsiteX5" fmla="*/ 58430 w 135539"/>
                  <a:gd name="connsiteY5" fmla="*/ 0 h 184390"/>
                  <a:gd name="connsiteX6" fmla="*/ 135539 w 135539"/>
                  <a:gd name="connsiteY6" fmla="*/ 76151 h 184390"/>
                  <a:gd name="connsiteX7" fmla="*/ 135539 w 135539"/>
                  <a:gd name="connsiteY7" fmla="*/ 107282 h 184390"/>
                  <a:gd name="connsiteX8" fmla="*/ 58430 w 135539"/>
                  <a:gd name="connsiteY8" fmla="*/ 184390 h 184390"/>
                  <a:gd name="connsiteX9" fmla="*/ 94351 w 135539"/>
                  <a:gd name="connsiteY9" fmla="*/ 76630 h 184390"/>
                  <a:gd name="connsiteX10" fmla="*/ 58430 w 135539"/>
                  <a:gd name="connsiteY10" fmla="*/ 35441 h 184390"/>
                  <a:gd name="connsiteX11" fmla="*/ 41189 w 135539"/>
                  <a:gd name="connsiteY11" fmla="*/ 35920 h 184390"/>
                  <a:gd name="connsiteX12" fmla="*/ 41189 w 135539"/>
                  <a:gd name="connsiteY12" fmla="*/ 148470 h 184390"/>
                  <a:gd name="connsiteX13" fmla="*/ 58430 w 135539"/>
                  <a:gd name="connsiteY13" fmla="*/ 148949 h 184390"/>
                  <a:gd name="connsiteX14" fmla="*/ 94351 w 135539"/>
                  <a:gd name="connsiteY14" fmla="*/ 107760 h 184390"/>
                  <a:gd name="connsiteX15" fmla="*/ 94351 w 135539"/>
                  <a:gd name="connsiteY15" fmla="*/ 76630 h 18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5539" h="184390">
                    <a:moveTo>
                      <a:pt x="58430" y="184390"/>
                    </a:moveTo>
                    <a:cubicBezTo>
                      <a:pt x="38315" y="184390"/>
                      <a:pt x="16763" y="182474"/>
                      <a:pt x="7184" y="180559"/>
                    </a:cubicBezTo>
                    <a:cubicBezTo>
                      <a:pt x="2395" y="179601"/>
                      <a:pt x="0" y="177685"/>
                      <a:pt x="0" y="171938"/>
                    </a:cubicBezTo>
                    <a:lnTo>
                      <a:pt x="0" y="12452"/>
                    </a:lnTo>
                    <a:cubicBezTo>
                      <a:pt x="0" y="6705"/>
                      <a:pt x="2395" y="4789"/>
                      <a:pt x="7184" y="3831"/>
                    </a:cubicBezTo>
                    <a:cubicBezTo>
                      <a:pt x="17242" y="1916"/>
                      <a:pt x="38315" y="0"/>
                      <a:pt x="58430" y="0"/>
                    </a:cubicBezTo>
                    <a:cubicBezTo>
                      <a:pt x="106324" y="0"/>
                      <a:pt x="135539" y="25384"/>
                      <a:pt x="135539" y="76151"/>
                    </a:cubicBezTo>
                    <a:lnTo>
                      <a:pt x="135539" y="107282"/>
                    </a:lnTo>
                    <a:cubicBezTo>
                      <a:pt x="135539" y="159007"/>
                      <a:pt x="106324" y="184390"/>
                      <a:pt x="58430" y="184390"/>
                    </a:cubicBezTo>
                    <a:close/>
                    <a:moveTo>
                      <a:pt x="94351" y="76630"/>
                    </a:moveTo>
                    <a:cubicBezTo>
                      <a:pt x="94351" y="44062"/>
                      <a:pt x="80461" y="35441"/>
                      <a:pt x="58430" y="35441"/>
                    </a:cubicBezTo>
                    <a:cubicBezTo>
                      <a:pt x="52204" y="35441"/>
                      <a:pt x="44541" y="35920"/>
                      <a:pt x="41189" y="35920"/>
                    </a:cubicBezTo>
                    <a:lnTo>
                      <a:pt x="41189" y="148470"/>
                    </a:lnTo>
                    <a:cubicBezTo>
                      <a:pt x="44541" y="148949"/>
                      <a:pt x="52204" y="148949"/>
                      <a:pt x="58430" y="148949"/>
                    </a:cubicBezTo>
                    <a:cubicBezTo>
                      <a:pt x="79982" y="148949"/>
                      <a:pt x="94351" y="140328"/>
                      <a:pt x="94351" y="107760"/>
                    </a:cubicBezTo>
                    <a:lnTo>
                      <a:pt x="94351" y="76630"/>
                    </a:lnTo>
                    <a:close/>
                  </a:path>
                </a:pathLst>
              </a:custGeom>
              <a:solidFill>
                <a:srgbClr val="000000"/>
              </a:solidFill>
              <a:ln w="4763" cap="flat">
                <a:noFill/>
                <a:prstDash val="solid"/>
                <a:miter/>
              </a:ln>
            </p:spPr>
            <p:txBody>
              <a:bodyPr rtlCol="0" anchor="ctr"/>
              <a:lstStyle/>
              <a:p>
                <a:endParaRPr lang="de-DE"/>
              </a:p>
            </p:txBody>
          </p:sp>
        </p:grpSp>
      </p:grpSp>
      <p:sp>
        <p:nvSpPr>
          <p:cNvPr id="7" name="Titel 13">
            <a:extLst>
              <a:ext uri="{FF2B5EF4-FFF2-40B4-BE49-F238E27FC236}">
                <a16:creationId xmlns:a16="http://schemas.microsoft.com/office/drawing/2014/main" id="{50A4682C-B9EB-D078-5173-686C41354A7E}"/>
              </a:ext>
            </a:extLst>
          </p:cNvPr>
          <p:cNvSpPr>
            <a:spLocks noGrp="1"/>
          </p:cNvSpPr>
          <p:nvPr>
            <p:ph type="title" hasCustomPrompt="1"/>
          </p:nvPr>
        </p:nvSpPr>
        <p:spPr>
          <a:xfrm>
            <a:off x="952499" y="450000"/>
            <a:ext cx="9644062" cy="1325563"/>
          </a:xfrm>
        </p:spPr>
        <p:txBody>
          <a:bodyPr lIns="0">
            <a:normAutofit/>
          </a:bodyPr>
          <a:lstStyle>
            <a:lvl1pPr>
              <a:defRPr sz="3200" b="0" baseline="0">
                <a:solidFill>
                  <a:schemeClr val="accent3"/>
                </a:solidFill>
                <a:latin typeface="Calibri" panose="020F0502020204030204" pitchFamily="34" charset="0"/>
              </a:defRPr>
            </a:lvl1pPr>
          </a:lstStyle>
          <a:p>
            <a:r>
              <a:rPr lang="de-DE" dirty="0"/>
              <a:t>Titelmasterformat durch Klicken bearbeiten</a:t>
            </a:r>
          </a:p>
        </p:txBody>
      </p:sp>
      <p:sp>
        <p:nvSpPr>
          <p:cNvPr id="8" name="Content Placeholder 2">
            <a:extLst>
              <a:ext uri="{FF2B5EF4-FFF2-40B4-BE49-F238E27FC236}">
                <a16:creationId xmlns:a16="http://schemas.microsoft.com/office/drawing/2014/main" id="{4DB93266-C84D-7066-571E-E7C4D6D6F34B}"/>
              </a:ext>
            </a:extLst>
          </p:cNvPr>
          <p:cNvSpPr>
            <a:spLocks noGrp="1"/>
          </p:cNvSpPr>
          <p:nvPr>
            <p:ph idx="11"/>
          </p:nvPr>
        </p:nvSpPr>
        <p:spPr>
          <a:xfrm>
            <a:off x="938426" y="1825625"/>
            <a:ext cx="4786179" cy="4351338"/>
          </a:xfrm>
        </p:spPr>
        <p:txBody>
          <a:bodyPr/>
          <a:lstStyle>
            <a:lvl1pPr marL="228600" indent="-228600">
              <a:buClr>
                <a:schemeClr val="accent3"/>
              </a:buClr>
              <a:buFont typeface="Wingdings" panose="05000000000000000000" pitchFamily="2" charset="2"/>
              <a:buChar char="§"/>
              <a:defRPr sz="2000">
                <a:latin typeface="+mn-lt"/>
                <a:cs typeface="Arial" panose="020B0604020202020204" pitchFamily="34" charset="0"/>
              </a:defRPr>
            </a:lvl1pPr>
            <a:lvl2pPr marL="685800" indent="-228600">
              <a:buClr>
                <a:schemeClr val="accent3"/>
              </a:buClr>
              <a:buFont typeface="Symbol" panose="05050102010706020507" pitchFamily="18" charset="2"/>
              <a:buChar char="-"/>
              <a:defRPr sz="1800">
                <a:latin typeface="+mn-lt"/>
                <a:cs typeface="Arial" panose="020B0604020202020204" pitchFamily="34" charset="0"/>
              </a:defRPr>
            </a:lvl2pPr>
            <a:lvl3pPr marL="1143000" indent="-228600">
              <a:buClr>
                <a:schemeClr val="accent3"/>
              </a:buClr>
              <a:buFont typeface="Arial" panose="020B0604020202020204" pitchFamily="34" charset="0"/>
              <a:buChar char="•"/>
              <a:defRPr sz="1800" i="1">
                <a:latin typeface="+mn-lt"/>
                <a:cs typeface="Arial" panose="020B0604020202020204" pitchFamily="34" charset="0"/>
              </a:defRPr>
            </a:lvl3pPr>
            <a:lvl4pPr marL="1600200" indent="-228600">
              <a:buClr>
                <a:schemeClr val="accent3"/>
              </a:buClr>
              <a:buFont typeface="Symbol" panose="05050102010706020507" pitchFamily="18" charset="2"/>
              <a:buChar char="-"/>
              <a:defRPr sz="1600">
                <a:latin typeface="+mn-lt"/>
                <a:cs typeface="Arial" panose="020B0604020202020204" pitchFamily="34" charset="0"/>
              </a:defRPr>
            </a:lvl4pPr>
            <a:lvl5pPr>
              <a:buClr>
                <a:schemeClr val="accent3"/>
              </a:buClr>
              <a:defRPr sz="1600" i="1">
                <a:latin typeface="+mn-lt"/>
                <a:cs typeface="Arial" panose="020B0604020202020204" pitchFamily="34" charset="0"/>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Tree>
    <p:extLst>
      <p:ext uri="{BB962C8B-B14F-4D97-AF65-F5344CB8AC3E}">
        <p14:creationId xmlns:p14="http://schemas.microsoft.com/office/powerpoint/2010/main" val="2824964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a:t>Mastertitelformat bearbeiten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Footer Placeholder 4">
            <a:extLst>
              <a:ext uri="{FF2B5EF4-FFF2-40B4-BE49-F238E27FC236}">
                <a16:creationId xmlns:a16="http://schemas.microsoft.com/office/drawing/2014/main" id="{663C0CBC-0341-4A38-8D2D-FC57C9C9D532}"/>
              </a:ext>
            </a:extLst>
          </p:cNvPr>
          <p:cNvSpPr txBox="1">
            <a:spLocks/>
          </p:cNvSpPr>
          <p:nvPr userDrawn="1"/>
        </p:nvSpPr>
        <p:spPr>
          <a:xfrm>
            <a:off x="878159" y="6359525"/>
            <a:ext cx="3619228" cy="365125"/>
          </a:xfrm>
          <a:prstGeom prst="rect">
            <a:avLst/>
          </a:prstGeom>
        </p:spPr>
        <p:txBody>
          <a:bodyPr vert="horz" lIns="91440" tIns="45720" rIns="91440" bIns="45720" rtlCol="0" anchor="ctr"/>
          <a:lstStyle>
            <a:defPPr>
              <a:defRPr lang="de-DE"/>
            </a:defPPr>
            <a:lvl1pPr marL="0" algn="ctr"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de-DE" sz="1000" baseline="0" dirty="0">
                <a:latin typeface="+mn-lt"/>
              </a:rPr>
              <a:t>© AWV e. V. | www.ferd-net.de</a:t>
            </a:r>
            <a:endParaRPr lang="de-DE" sz="1000" dirty="0">
              <a:latin typeface="+mn-lt"/>
            </a:endParaRPr>
          </a:p>
        </p:txBody>
      </p:sp>
    </p:spTree>
    <p:extLst>
      <p:ext uri="{BB962C8B-B14F-4D97-AF65-F5344CB8AC3E}">
        <p14:creationId xmlns:p14="http://schemas.microsoft.com/office/powerpoint/2010/main" val="1828462774"/>
      </p:ext>
    </p:extLst>
  </p:cSld>
  <p:clrMap bg1="lt1" tx1="dk1" bg2="lt2" tx2="dk2" accent1="accent1" accent2="accent2" accent3="accent3" accent4="accent4" accent5="accent5" accent6="accent6" hlink="hlink" folHlink="folHlink"/>
  <p:sldLayoutIdLst>
    <p:sldLayoutId id="2147483715" r:id="rId1"/>
    <p:sldLayoutId id="2147483685" r:id="rId2"/>
    <p:sldLayoutId id="2147483710" r:id="rId3"/>
    <p:sldLayoutId id="2147483662" r:id="rId4"/>
    <p:sldLayoutId id="2147483708" r:id="rId5"/>
    <p:sldLayoutId id="2147483711" r:id="rId6"/>
    <p:sldLayoutId id="2147483714" r:id="rId7"/>
    <p:sldLayoutId id="2147483713" r:id="rId8"/>
    <p:sldLayoutId id="2147483672" r:id="rId9"/>
    <p:sldLayoutId id="2147483709" r:id="rId10"/>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600" userDrawn="1">
          <p15:clr>
            <a:srgbClr val="F26B43"/>
          </p15:clr>
        </p15:guide>
        <p15:guide id="3" pos="7151" userDrawn="1">
          <p15:clr>
            <a:srgbClr val="F26B43"/>
          </p15:clr>
        </p15:guide>
        <p15:guide id="4" pos="6675"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4.xml"/><Relationship Id="rId5" Type="http://schemas.openxmlformats.org/officeDocument/2006/relationships/image" Target="../media/image2.sv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4" name="Grafik 53">
            <a:extLst>
              <a:ext uri="{FF2B5EF4-FFF2-40B4-BE49-F238E27FC236}">
                <a16:creationId xmlns:a16="http://schemas.microsoft.com/office/drawing/2014/main" id="{435E439C-2778-9755-D409-FCFDD71BB8D9}"/>
              </a:ext>
            </a:extLst>
          </p:cNvPr>
          <p:cNvPicPr>
            <a:picLocks noChangeAspect="1"/>
          </p:cNvPicPr>
          <p:nvPr/>
        </p:nvPicPr>
        <p:blipFill rotWithShape="1">
          <a:blip r:embed="rId3" cstate="print">
            <a:alphaModFix amt="60000"/>
            <a:extLst>
              <a:ext uri="{28A0092B-C50C-407E-A947-70E740481C1C}">
                <a14:useLocalDpi xmlns:a14="http://schemas.microsoft.com/office/drawing/2010/main" val="0"/>
              </a:ext>
              <a:ext uri="{96DAC541-7B7A-43D3-8B79-37D633B846F1}">
                <asvg:svgBlip xmlns:asvg="http://schemas.microsoft.com/office/drawing/2016/SVG/main" r:embed="rId4"/>
              </a:ext>
            </a:extLst>
          </a:blip>
          <a:srcRect l="-2" r="51204"/>
          <a:stretch/>
        </p:blipFill>
        <p:spPr>
          <a:xfrm>
            <a:off x="-722700" y="587228"/>
            <a:ext cx="2976249" cy="5082745"/>
          </a:xfrm>
          <a:prstGeom prst="rect">
            <a:avLst/>
          </a:prstGeom>
        </p:spPr>
      </p:pic>
      <p:sp>
        <p:nvSpPr>
          <p:cNvPr id="11" name="Freihandform: Form 10">
            <a:extLst>
              <a:ext uri="{FF2B5EF4-FFF2-40B4-BE49-F238E27FC236}">
                <a16:creationId xmlns:a16="http://schemas.microsoft.com/office/drawing/2014/main" id="{0086DCDF-B76B-31A0-7409-7B2B6CAFD901}"/>
              </a:ext>
            </a:extLst>
          </p:cNvPr>
          <p:cNvSpPr/>
          <p:nvPr/>
        </p:nvSpPr>
        <p:spPr>
          <a:xfrm>
            <a:off x="9386591" y="981512"/>
            <a:ext cx="4072490" cy="8211440"/>
          </a:xfrm>
          <a:custGeom>
            <a:avLst/>
            <a:gdLst>
              <a:gd name="connsiteX0" fmla="*/ 2308253 w 4591415"/>
              <a:gd name="connsiteY0" fmla="*/ 4340820 h 8681639"/>
              <a:gd name="connsiteX1" fmla="*/ 4578871 w 4591415"/>
              <a:gd name="connsiteY1" fmla="*/ 8681640 h 8681639"/>
              <a:gd name="connsiteX2" fmla="*/ 0 w 4591415"/>
              <a:gd name="connsiteY2" fmla="*/ 4340820 h 8681639"/>
              <a:gd name="connsiteX3" fmla="*/ 4591416 w 4591415"/>
              <a:gd name="connsiteY3" fmla="*/ 0 h 8681639"/>
              <a:gd name="connsiteX4" fmla="*/ 2308253 w 4591415"/>
              <a:gd name="connsiteY4" fmla="*/ 4340820 h 86816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91415" h="8681639">
                <a:moveTo>
                  <a:pt x="2308253" y="4340820"/>
                </a:moveTo>
                <a:lnTo>
                  <a:pt x="4578871" y="8681640"/>
                </a:lnTo>
                <a:lnTo>
                  <a:pt x="0" y="4340820"/>
                </a:lnTo>
                <a:lnTo>
                  <a:pt x="4591416" y="0"/>
                </a:lnTo>
                <a:lnTo>
                  <a:pt x="2308253" y="4340820"/>
                </a:lnTo>
                <a:close/>
              </a:path>
            </a:pathLst>
          </a:custGeom>
          <a:gradFill>
            <a:gsLst>
              <a:gs pos="22000">
                <a:srgbClr val="B8BF2B"/>
              </a:gs>
              <a:gs pos="35000">
                <a:srgbClr val="9EB264"/>
              </a:gs>
              <a:gs pos="56000">
                <a:srgbClr val="73A19A"/>
              </a:gs>
              <a:gs pos="73000">
                <a:srgbClr val="4A94B7"/>
              </a:gs>
              <a:gs pos="85000">
                <a:srgbClr val="268CC5"/>
              </a:gs>
              <a:gs pos="92000">
                <a:srgbClr val="0989CA"/>
              </a:gs>
            </a:gsLst>
            <a:lin ang="0" scaled="1"/>
          </a:gradFill>
          <a:ln w="0" cap="flat">
            <a:noFill/>
            <a:prstDash val="solid"/>
            <a:miter/>
          </a:ln>
        </p:spPr>
        <p:txBody>
          <a:bodyPr rtlCol="0" anchor="ctr"/>
          <a:lstStyle/>
          <a:p>
            <a:endParaRPr lang="de-DE">
              <a:solidFill>
                <a:schemeClr val="tx1">
                  <a:alpha val="60000"/>
                </a:schemeClr>
              </a:solidFill>
            </a:endParaRPr>
          </a:p>
        </p:txBody>
      </p:sp>
      <p:sp>
        <p:nvSpPr>
          <p:cNvPr id="8" name="Untertitel 7">
            <a:extLst>
              <a:ext uri="{FF2B5EF4-FFF2-40B4-BE49-F238E27FC236}">
                <a16:creationId xmlns:a16="http://schemas.microsoft.com/office/drawing/2014/main" id="{8490D987-8DEF-45B8-AB57-848A62FB42BF}"/>
              </a:ext>
            </a:extLst>
          </p:cNvPr>
          <p:cNvSpPr>
            <a:spLocks noGrp="1"/>
          </p:cNvSpPr>
          <p:nvPr>
            <p:ph type="subTitle" idx="1"/>
          </p:nvPr>
        </p:nvSpPr>
        <p:spPr/>
        <p:txBody>
          <a:bodyPr/>
          <a:lstStyle/>
          <a:p>
            <a:r>
              <a:rPr lang="de-DE" dirty="0"/>
              <a:t>Referent/in Vorname Name</a:t>
            </a:r>
            <a:br>
              <a:rPr lang="de-DE" dirty="0"/>
            </a:br>
            <a:r>
              <a:rPr lang="de-DE" dirty="0"/>
              <a:t>Datum, Ort</a:t>
            </a:r>
          </a:p>
        </p:txBody>
      </p:sp>
      <p:sp>
        <p:nvSpPr>
          <p:cNvPr id="6" name="Titel 5">
            <a:extLst>
              <a:ext uri="{FF2B5EF4-FFF2-40B4-BE49-F238E27FC236}">
                <a16:creationId xmlns:a16="http://schemas.microsoft.com/office/drawing/2014/main" id="{9E96E2AD-709F-4995-B3B5-801847029467}"/>
              </a:ext>
            </a:extLst>
          </p:cNvPr>
          <p:cNvSpPr>
            <a:spLocks noGrp="1"/>
          </p:cNvSpPr>
          <p:nvPr>
            <p:ph type="ctrTitle"/>
          </p:nvPr>
        </p:nvSpPr>
        <p:spPr/>
        <p:txBody>
          <a:bodyPr/>
          <a:lstStyle/>
          <a:p>
            <a:r>
              <a:rPr lang="de-DE" dirty="0"/>
              <a:t>Hier steht der Titel</a:t>
            </a:r>
            <a:br>
              <a:rPr lang="de-DE" dirty="0"/>
            </a:br>
            <a:r>
              <a:rPr lang="de-DE" dirty="0"/>
              <a:t>„Vortrag“</a:t>
            </a:r>
          </a:p>
        </p:txBody>
      </p:sp>
      <p:sp>
        <p:nvSpPr>
          <p:cNvPr id="9" name="Freihandform: Form 8">
            <a:extLst>
              <a:ext uri="{FF2B5EF4-FFF2-40B4-BE49-F238E27FC236}">
                <a16:creationId xmlns:a16="http://schemas.microsoft.com/office/drawing/2014/main" id="{CE94866A-5C4E-8B5F-73A9-E053310BB207}"/>
              </a:ext>
            </a:extLst>
          </p:cNvPr>
          <p:cNvSpPr/>
          <p:nvPr/>
        </p:nvSpPr>
        <p:spPr>
          <a:xfrm>
            <a:off x="9386591" y="511314"/>
            <a:ext cx="4591415" cy="8681639"/>
          </a:xfrm>
          <a:custGeom>
            <a:avLst/>
            <a:gdLst>
              <a:gd name="connsiteX0" fmla="*/ 2308253 w 4591415"/>
              <a:gd name="connsiteY0" fmla="*/ 4340820 h 8681639"/>
              <a:gd name="connsiteX1" fmla="*/ 4578871 w 4591415"/>
              <a:gd name="connsiteY1" fmla="*/ 8681640 h 8681639"/>
              <a:gd name="connsiteX2" fmla="*/ 0 w 4591415"/>
              <a:gd name="connsiteY2" fmla="*/ 4340820 h 8681639"/>
              <a:gd name="connsiteX3" fmla="*/ 4591416 w 4591415"/>
              <a:gd name="connsiteY3" fmla="*/ 0 h 8681639"/>
              <a:gd name="connsiteX4" fmla="*/ 2308253 w 4591415"/>
              <a:gd name="connsiteY4" fmla="*/ 4340820 h 86816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91415" h="8681639">
                <a:moveTo>
                  <a:pt x="2308253" y="4340820"/>
                </a:moveTo>
                <a:lnTo>
                  <a:pt x="4578871" y="8681640"/>
                </a:lnTo>
                <a:lnTo>
                  <a:pt x="0" y="4340820"/>
                </a:lnTo>
                <a:lnTo>
                  <a:pt x="4591416" y="0"/>
                </a:lnTo>
                <a:lnTo>
                  <a:pt x="2308253" y="4340820"/>
                </a:lnTo>
                <a:close/>
              </a:path>
            </a:pathLst>
          </a:custGeom>
          <a:blipFill>
            <a:blip r:embed="rId5"/>
            <a:srcRect/>
            <a:stretch/>
          </a:blipFill>
          <a:ln w="0" cap="flat">
            <a:noFill/>
            <a:prstDash val="solid"/>
            <a:miter/>
          </a:ln>
        </p:spPr>
        <p:txBody>
          <a:bodyPr rtlCol="0" anchor="ctr"/>
          <a:lstStyle/>
          <a:p>
            <a:endParaRPr lang="de-DE"/>
          </a:p>
        </p:txBody>
      </p:sp>
    </p:spTree>
    <p:extLst>
      <p:ext uri="{BB962C8B-B14F-4D97-AF65-F5344CB8AC3E}">
        <p14:creationId xmlns:p14="http://schemas.microsoft.com/office/powerpoint/2010/main" val="1543896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a:extLst>
              <a:ext uri="{FF2B5EF4-FFF2-40B4-BE49-F238E27FC236}">
                <a16:creationId xmlns:a16="http://schemas.microsoft.com/office/drawing/2014/main" id="{87FA91EB-13EC-4757-B2C4-9D612FD6CCC0}"/>
              </a:ext>
            </a:extLst>
          </p:cNvPr>
          <p:cNvSpPr>
            <a:spLocks noGrp="1"/>
          </p:cNvSpPr>
          <p:nvPr>
            <p:ph idx="4294967295"/>
          </p:nvPr>
        </p:nvSpPr>
        <p:spPr>
          <a:xfrm>
            <a:off x="952501" y="1855788"/>
            <a:ext cx="9644062" cy="4351338"/>
          </a:xfrm>
        </p:spPr>
        <p:txBody>
          <a:bodyPr/>
          <a:lstStyle/>
          <a:p>
            <a:endParaRPr lang="de-DE" dirty="0"/>
          </a:p>
          <a:p>
            <a:endParaRPr lang="de-DE" dirty="0"/>
          </a:p>
        </p:txBody>
      </p:sp>
      <p:sp>
        <p:nvSpPr>
          <p:cNvPr id="3" name="Titel 2">
            <a:extLst>
              <a:ext uri="{FF2B5EF4-FFF2-40B4-BE49-F238E27FC236}">
                <a16:creationId xmlns:a16="http://schemas.microsoft.com/office/drawing/2014/main" id="{7256D4E6-1887-414B-B32D-EAE98EE94EED}"/>
              </a:ext>
            </a:extLst>
          </p:cNvPr>
          <p:cNvSpPr>
            <a:spLocks noGrp="1"/>
          </p:cNvSpPr>
          <p:nvPr>
            <p:ph type="title"/>
          </p:nvPr>
        </p:nvSpPr>
        <p:spPr/>
        <p:txBody>
          <a:bodyPr/>
          <a:lstStyle/>
          <a:p>
            <a:r>
              <a:rPr lang="de-DE" dirty="0"/>
              <a:t>Vorstellung Person / Unternehmen</a:t>
            </a:r>
          </a:p>
        </p:txBody>
      </p:sp>
      <p:sp>
        <p:nvSpPr>
          <p:cNvPr id="7" name="Inhaltsplatzhalter 6">
            <a:extLst>
              <a:ext uri="{FF2B5EF4-FFF2-40B4-BE49-F238E27FC236}">
                <a16:creationId xmlns:a16="http://schemas.microsoft.com/office/drawing/2014/main" id="{042567B8-908C-4A6B-BCA6-8A689B5175B5}"/>
              </a:ext>
            </a:extLst>
          </p:cNvPr>
          <p:cNvSpPr txBox="1">
            <a:spLocks/>
          </p:cNvSpPr>
          <p:nvPr/>
        </p:nvSpPr>
        <p:spPr>
          <a:xfrm>
            <a:off x="952500" y="1855788"/>
            <a:ext cx="9644063" cy="4351338"/>
          </a:xfrm>
          <a:prstGeom prst="rect">
            <a:avLst/>
          </a:prstGeom>
        </p:spPr>
        <p:txBody>
          <a:bodyPr vert="horz" lIns="0" tIns="45720" rIns="91440" bIns="45720" rtlCol="0">
            <a:normAutofit/>
          </a:bodyPr>
          <a:lstStyle>
            <a:lvl1pPr marL="363538" indent="-363538" algn="l" defTabSz="914400" rtl="0" eaLnBrk="1" latinLnBrk="0" hangingPunct="1">
              <a:lnSpc>
                <a:spcPct val="90000"/>
              </a:lnSpc>
              <a:spcBef>
                <a:spcPts val="1000"/>
              </a:spcBef>
              <a:buClr>
                <a:srgbClr val="274D7E"/>
              </a:buClr>
              <a:buFont typeface="Wingdings" panose="05000000000000000000" pitchFamily="2" charset="2"/>
              <a:buChar char="§"/>
              <a:defRPr sz="2200" kern="1200">
                <a:solidFill>
                  <a:schemeClr val="tx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Clr>
                <a:srgbClr val="274D7E"/>
              </a:buClr>
              <a:buFont typeface="Symbol" panose="05050102010706020507" pitchFamily="18" charset="2"/>
              <a:buChar char="-"/>
              <a:defRPr sz="2000" kern="1200">
                <a:solidFill>
                  <a:schemeClr val="tx1"/>
                </a:solidFill>
                <a:latin typeface="+mn-lt"/>
                <a:ea typeface="+mn-ea"/>
                <a:cs typeface="Arial" panose="020B0604020202020204" pitchFamily="34" charset="0"/>
              </a:defRPr>
            </a:lvl2pPr>
            <a:lvl3pPr marL="1200150" indent="-285750" algn="l" defTabSz="914400" rtl="0" eaLnBrk="1" latinLnBrk="0" hangingPunct="1">
              <a:lnSpc>
                <a:spcPct val="90000"/>
              </a:lnSpc>
              <a:spcBef>
                <a:spcPts val="500"/>
              </a:spcBef>
              <a:buClr>
                <a:srgbClr val="274D7E"/>
              </a:buClr>
              <a:buFont typeface="Arial" panose="020B0604020202020204" pitchFamily="34" charset="0"/>
              <a:buChar char="•"/>
              <a:defRPr sz="1800" i="1" kern="1200">
                <a:solidFill>
                  <a:schemeClr val="tx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Clr>
                <a:srgbClr val="274D7E"/>
              </a:buClr>
              <a:buFont typeface="Symbol" panose="05050102010706020507" pitchFamily="18" charset="2"/>
              <a:buChar char="-"/>
              <a:defRPr sz="1800" kern="1200">
                <a:solidFill>
                  <a:schemeClr val="tx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Clr>
                <a:srgbClr val="274D7E"/>
              </a:buClr>
              <a:buFont typeface="Arial" panose="020B0604020202020204" pitchFamily="34" charset="0"/>
              <a:buChar char="•"/>
              <a:defRPr sz="1800" i="1" kern="1200">
                <a:solidFill>
                  <a:schemeClr val="tx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r>
              <a:rPr lang="de-DE" dirty="0"/>
              <a:t>Es gibt ganz normalen Fließtext, der auch als Einleitung zur nachfolgenden Aufzählung fungieren kann:</a:t>
            </a:r>
          </a:p>
          <a:p>
            <a:pPr>
              <a:buClr>
                <a:schemeClr val="accent3"/>
              </a:buClr>
            </a:pPr>
            <a:r>
              <a:rPr lang="de-DE" dirty="0"/>
              <a:t>Punkt 1 wird hier aufgeführt</a:t>
            </a:r>
          </a:p>
          <a:p>
            <a:pPr>
              <a:buClr>
                <a:schemeClr val="accent3"/>
              </a:buClr>
            </a:pPr>
            <a:r>
              <a:rPr lang="de-DE" dirty="0"/>
              <a:t>Punkt 2 wird hier aufgeführt</a:t>
            </a:r>
          </a:p>
          <a:p>
            <a:pPr>
              <a:buClr>
                <a:schemeClr val="accent3"/>
              </a:buClr>
            </a:pPr>
            <a:r>
              <a:rPr lang="de-DE" dirty="0"/>
              <a:t>Punkt 3 wird hier aufgeführt</a:t>
            </a:r>
          </a:p>
        </p:txBody>
      </p:sp>
    </p:spTree>
    <p:extLst>
      <p:ext uri="{BB962C8B-B14F-4D97-AF65-F5344CB8AC3E}">
        <p14:creationId xmlns:p14="http://schemas.microsoft.com/office/powerpoint/2010/main" val="1260919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E14E6EA-11EC-44CE-991D-54ED22CF4C13}"/>
              </a:ext>
            </a:extLst>
          </p:cNvPr>
          <p:cNvSpPr>
            <a:spLocks noGrp="1"/>
          </p:cNvSpPr>
          <p:nvPr>
            <p:ph type="title"/>
          </p:nvPr>
        </p:nvSpPr>
        <p:spPr/>
        <p:txBody>
          <a:bodyPr/>
          <a:lstStyle/>
          <a:p>
            <a:r>
              <a:rPr lang="de-DE" dirty="0"/>
              <a:t>Schnittstellen/Berührungspunkte zur elektronischen Rechnung</a:t>
            </a:r>
            <a:endParaRPr lang="de-DE" dirty="0">
              <a:solidFill>
                <a:schemeClr val="accent3"/>
              </a:solidFill>
            </a:endParaRPr>
          </a:p>
        </p:txBody>
      </p:sp>
      <p:sp>
        <p:nvSpPr>
          <p:cNvPr id="7" name="Inhaltsplatzhalter 6">
            <a:extLst>
              <a:ext uri="{FF2B5EF4-FFF2-40B4-BE49-F238E27FC236}">
                <a16:creationId xmlns:a16="http://schemas.microsoft.com/office/drawing/2014/main" id="{BE941B6E-037B-4029-A920-EA714CDFF2E6}"/>
              </a:ext>
            </a:extLst>
          </p:cNvPr>
          <p:cNvSpPr>
            <a:spLocks noGrp="1"/>
          </p:cNvSpPr>
          <p:nvPr>
            <p:ph idx="1"/>
          </p:nvPr>
        </p:nvSpPr>
        <p:spPr>
          <a:xfrm>
            <a:off x="952500" y="1855788"/>
            <a:ext cx="10002011" cy="4351338"/>
          </a:xfrm>
        </p:spPr>
        <p:txBody>
          <a:bodyPr/>
          <a:lstStyle/>
          <a:p>
            <a:pPr marL="0" indent="0">
              <a:buNone/>
            </a:pPr>
            <a:r>
              <a:rPr lang="de-DE" dirty="0"/>
              <a:t>Es gibt ganz normalen Fließtext, der auch als Einleitung zur nachfolgenden Aufzählung fungieren kann:</a:t>
            </a:r>
          </a:p>
          <a:p>
            <a:pPr marL="355600" indent="-355600">
              <a:buClr>
                <a:schemeClr val="accent3"/>
              </a:buClr>
              <a:buFont typeface="Wingdings" panose="05000000000000000000" pitchFamily="2" charset="2"/>
              <a:buChar char="§"/>
            </a:pPr>
            <a:r>
              <a:rPr lang="de-DE" dirty="0"/>
              <a:t>Punkt 1 wird hier aufgeführt</a:t>
            </a:r>
          </a:p>
          <a:p>
            <a:pPr marL="355600" indent="-355600">
              <a:buClr>
                <a:schemeClr val="accent3"/>
              </a:buClr>
              <a:buFont typeface="Wingdings" panose="05000000000000000000" pitchFamily="2" charset="2"/>
              <a:buChar char="§"/>
            </a:pPr>
            <a:r>
              <a:rPr lang="de-DE" dirty="0"/>
              <a:t>Punkt 2 wird hier aufgeführt</a:t>
            </a:r>
          </a:p>
          <a:p>
            <a:pPr marL="355600" indent="-355600">
              <a:buClr>
                <a:schemeClr val="accent3"/>
              </a:buClr>
              <a:buFont typeface="Wingdings" panose="05000000000000000000" pitchFamily="2" charset="2"/>
              <a:buChar char="§"/>
            </a:pPr>
            <a:r>
              <a:rPr lang="de-DE" dirty="0"/>
              <a:t>Punkt 3 wird hier aufgeführt</a:t>
            </a:r>
          </a:p>
        </p:txBody>
      </p:sp>
    </p:spTree>
    <p:extLst>
      <p:ext uri="{BB962C8B-B14F-4D97-AF65-F5344CB8AC3E}">
        <p14:creationId xmlns:p14="http://schemas.microsoft.com/office/powerpoint/2010/main" val="1256712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7">
            <a:extLst>
              <a:ext uri="{FF2B5EF4-FFF2-40B4-BE49-F238E27FC236}">
                <a16:creationId xmlns:a16="http://schemas.microsoft.com/office/drawing/2014/main" id="{01FAC08C-7168-06A7-04D1-594A7E7E0445}"/>
              </a:ext>
            </a:extLst>
          </p:cNvPr>
          <p:cNvSpPr>
            <a:spLocks noGrp="1"/>
          </p:cNvSpPr>
          <p:nvPr>
            <p:ph idx="10"/>
          </p:nvPr>
        </p:nvSpPr>
        <p:spPr/>
        <p:txBody>
          <a:bodyPr/>
          <a:lstStyle/>
          <a:p>
            <a:endParaRPr lang="de-DE"/>
          </a:p>
        </p:txBody>
      </p:sp>
      <p:sp>
        <p:nvSpPr>
          <p:cNvPr id="7" name="Titel 13">
            <a:extLst>
              <a:ext uri="{FF2B5EF4-FFF2-40B4-BE49-F238E27FC236}">
                <a16:creationId xmlns:a16="http://schemas.microsoft.com/office/drawing/2014/main" id="{A6E8CAAB-D2AC-1396-AFFA-7E637865445D}"/>
              </a:ext>
            </a:extLst>
          </p:cNvPr>
          <p:cNvSpPr>
            <a:spLocks noGrp="1"/>
          </p:cNvSpPr>
          <p:nvPr>
            <p:ph type="title" hasCustomPrompt="1"/>
          </p:nvPr>
        </p:nvSpPr>
        <p:spPr/>
        <p:txBody>
          <a:bodyPr lIns="0">
            <a:normAutofit/>
          </a:bodyPr>
          <a:lstStyle>
            <a:lvl1pPr>
              <a:defRPr sz="3200" b="0" baseline="0">
                <a:solidFill>
                  <a:schemeClr val="accent3"/>
                </a:solidFill>
                <a:latin typeface="Calibri" panose="020F0502020204030204" pitchFamily="34" charset="0"/>
              </a:defRPr>
            </a:lvl1pPr>
          </a:lstStyle>
          <a:p>
            <a:r>
              <a:rPr lang="de-DE" dirty="0"/>
              <a:t>Mitarbeit im </a:t>
            </a:r>
            <a:r>
              <a:rPr lang="de-DE" dirty="0" err="1"/>
              <a:t>FeRD</a:t>
            </a:r>
            <a:r>
              <a:rPr lang="de-DE" dirty="0"/>
              <a:t>: Welches Competence Center?</a:t>
            </a:r>
            <a:br>
              <a:rPr lang="de-DE" dirty="0"/>
            </a:br>
            <a:r>
              <a:rPr lang="de-DE" dirty="0"/>
              <a:t>Wo/Wie unterstützen bzw. können Sie unterstützen?</a:t>
            </a:r>
          </a:p>
        </p:txBody>
      </p:sp>
      <p:sp>
        <p:nvSpPr>
          <p:cNvPr id="9" name="Inhaltsplatzhalter 8">
            <a:extLst>
              <a:ext uri="{FF2B5EF4-FFF2-40B4-BE49-F238E27FC236}">
                <a16:creationId xmlns:a16="http://schemas.microsoft.com/office/drawing/2014/main" id="{C4C68FBF-ABB5-238B-65C3-1CD72AEAECA9}"/>
              </a:ext>
            </a:extLst>
          </p:cNvPr>
          <p:cNvSpPr>
            <a:spLocks noGrp="1"/>
          </p:cNvSpPr>
          <p:nvPr>
            <p:ph idx="11"/>
          </p:nvPr>
        </p:nvSpPr>
        <p:spPr/>
        <p:txBody>
          <a:bodyPr/>
          <a:lstStyle/>
          <a:p>
            <a:endParaRPr lang="de-DE"/>
          </a:p>
        </p:txBody>
      </p:sp>
    </p:spTree>
    <p:extLst>
      <p:ext uri="{BB962C8B-B14F-4D97-AF65-F5344CB8AC3E}">
        <p14:creationId xmlns:p14="http://schemas.microsoft.com/office/powerpoint/2010/main" val="701457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807CBE1D-BCE9-4DAF-9F78-60B41EFB447E}"/>
              </a:ext>
            </a:extLst>
          </p:cNvPr>
          <p:cNvSpPr>
            <a:spLocks noGrp="1"/>
          </p:cNvSpPr>
          <p:nvPr>
            <p:ph type="title"/>
          </p:nvPr>
        </p:nvSpPr>
        <p:spPr/>
        <p:txBody>
          <a:bodyPr/>
          <a:lstStyle/>
          <a:p>
            <a:r>
              <a:rPr lang="de-DE" dirty="0">
                <a:latin typeface="+mn-lt"/>
              </a:rPr>
              <a:t>Vielen Dank für Ihre Aufmerksamkeit!</a:t>
            </a:r>
          </a:p>
        </p:txBody>
      </p:sp>
      <p:pic>
        <p:nvPicPr>
          <p:cNvPr id="2" name="Grafik 1">
            <a:extLst>
              <a:ext uri="{FF2B5EF4-FFF2-40B4-BE49-F238E27FC236}">
                <a16:creationId xmlns:a16="http://schemas.microsoft.com/office/drawing/2014/main" id="{4A580959-D261-CA1D-62BE-2C0DEBB6D45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0759180" y="188292"/>
            <a:ext cx="1139870" cy="459778"/>
          </a:xfrm>
          <a:prstGeom prst="rect">
            <a:avLst/>
          </a:prstGeom>
        </p:spPr>
      </p:pic>
      <p:sp>
        <p:nvSpPr>
          <p:cNvPr id="9" name="Rechteck 8">
            <a:extLst>
              <a:ext uri="{FF2B5EF4-FFF2-40B4-BE49-F238E27FC236}">
                <a16:creationId xmlns:a16="http://schemas.microsoft.com/office/drawing/2014/main" id="{13BD006A-72E1-1D43-54B3-CB8AFA1F72DF}"/>
              </a:ext>
            </a:extLst>
          </p:cNvPr>
          <p:cNvSpPr/>
          <p:nvPr/>
        </p:nvSpPr>
        <p:spPr>
          <a:xfrm>
            <a:off x="3603180" y="5588436"/>
            <a:ext cx="6132968" cy="627736"/>
          </a:xfrm>
          <a:prstGeom prst="rect">
            <a:avLst/>
          </a:prstGeom>
        </p:spPr>
        <p:txBody>
          <a:bodyPr wrap="square">
            <a:spAutoFit/>
          </a:bodyPr>
          <a:lstStyle/>
          <a:p>
            <a:pPr algn="just">
              <a:lnSpc>
                <a:spcPct val="107000"/>
              </a:lnSpc>
              <a:spcAft>
                <a:spcPts val="800"/>
              </a:spcAft>
            </a:pPr>
            <a:r>
              <a:rPr lang="de-DE" sz="1100" dirty="0">
                <a:solidFill>
                  <a:schemeClr val="bg2">
                    <a:lumMod val="50000"/>
                  </a:schemeClr>
                </a:solidFill>
                <a:latin typeface="Calibri" panose="020F0502020204030204" pitchFamily="34" charset="0"/>
                <a:ea typeface="Calibri" panose="020F0502020204030204" pitchFamily="34" charset="0"/>
                <a:cs typeface="Times New Roman" panose="02020603050405020304" pitchFamily="18" charset="0"/>
              </a:rPr>
              <a:t>Die Verfasserinnen und Verfasser gehen davon aus, dass die Angaben und Informationen zum Zeitpunkt der Veröffentlichung vollständig und korrekt sind. Es wird keine Gewähr für etwaige Fehler oder Äußerungen übernommen. Sämtliche verwendete Marken sind Eigentum der jeweiligen Rechteinhaber.</a:t>
            </a:r>
            <a:endParaRPr lang="de-DE" sz="11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Grafik 9">
            <a:extLst>
              <a:ext uri="{FF2B5EF4-FFF2-40B4-BE49-F238E27FC236}">
                <a16:creationId xmlns:a16="http://schemas.microsoft.com/office/drawing/2014/main" id="{E878BEC6-DBBC-5FE1-FDB4-C9E17EE7BF6C}"/>
              </a:ext>
            </a:extLst>
          </p:cNvPr>
          <p:cNvPicPr>
            <a:picLocks noChangeAspect="1"/>
          </p:cNvPicPr>
          <p:nvPr/>
        </p:nvPicPr>
        <p:blipFill rotWithShape="1">
          <a:blip r:embed="rId4" cstate="print">
            <a:alphaModFix amt="60000"/>
            <a:extLst>
              <a:ext uri="{28A0092B-C50C-407E-A947-70E740481C1C}">
                <a14:useLocalDpi xmlns:a14="http://schemas.microsoft.com/office/drawing/2010/main" val="0"/>
              </a:ext>
              <a:ext uri="{96DAC541-7B7A-43D3-8B79-37D633B846F1}">
                <asvg:svgBlip xmlns:asvg="http://schemas.microsoft.com/office/drawing/2016/SVG/main" r:embed="rId5"/>
              </a:ext>
            </a:extLst>
          </a:blip>
          <a:srcRect l="-2" r="51204"/>
          <a:stretch/>
        </p:blipFill>
        <p:spPr>
          <a:xfrm rot="7062933">
            <a:off x="-2031723" y="2324008"/>
            <a:ext cx="3836459" cy="6551784"/>
          </a:xfrm>
          <a:prstGeom prst="rect">
            <a:avLst/>
          </a:prstGeom>
        </p:spPr>
      </p:pic>
      <p:sp>
        <p:nvSpPr>
          <p:cNvPr id="12" name="Rechteck 11">
            <a:extLst>
              <a:ext uri="{FF2B5EF4-FFF2-40B4-BE49-F238E27FC236}">
                <a16:creationId xmlns:a16="http://schemas.microsoft.com/office/drawing/2014/main" id="{977E3F2E-88ED-2F7F-9AAC-D970A24CE16D}"/>
              </a:ext>
            </a:extLst>
          </p:cNvPr>
          <p:cNvSpPr/>
          <p:nvPr/>
        </p:nvSpPr>
        <p:spPr>
          <a:xfrm>
            <a:off x="5659331" y="2283526"/>
            <a:ext cx="5022825" cy="2290948"/>
          </a:xfrm>
          <a:prstGeom prst="rect">
            <a:avLst/>
          </a:prstGeom>
        </p:spPr>
        <p:txBody>
          <a:bodyPr wrap="square">
            <a:spAutoFit/>
          </a:bodyPr>
          <a:lstStyle/>
          <a:p>
            <a:pPr>
              <a:lnSpc>
                <a:spcPts val="1700"/>
              </a:lnSpc>
              <a:spcBef>
                <a:spcPts val="600"/>
              </a:spcBef>
              <a:spcAft>
                <a:spcPts val="600"/>
              </a:spcAft>
            </a:pPr>
            <a:r>
              <a:rPr lang="de-DE" sz="2400" dirty="0">
                <a:solidFill>
                  <a:schemeClr val="accent3"/>
                </a:solidFill>
                <a:cs typeface="Arial" panose="020B0604020202020204" pitchFamily="34" charset="0"/>
              </a:rPr>
              <a:t>Kontakt</a:t>
            </a:r>
          </a:p>
          <a:p>
            <a:pPr>
              <a:lnSpc>
                <a:spcPts val="1700"/>
              </a:lnSpc>
              <a:spcBef>
                <a:spcPts val="600"/>
              </a:spcBef>
              <a:spcAft>
                <a:spcPts val="600"/>
              </a:spcAft>
            </a:pPr>
            <a:endParaRPr lang="de-DE" sz="2400" dirty="0">
              <a:solidFill>
                <a:schemeClr val="accent3"/>
              </a:solidFill>
              <a:cs typeface="Arial" panose="020B0604020202020204" pitchFamily="34" charset="0"/>
            </a:endParaRPr>
          </a:p>
          <a:p>
            <a:pPr>
              <a:lnSpc>
                <a:spcPts val="1700"/>
              </a:lnSpc>
              <a:spcBef>
                <a:spcPts val="600"/>
              </a:spcBef>
              <a:spcAft>
                <a:spcPts val="600"/>
              </a:spcAft>
            </a:pPr>
            <a:r>
              <a:rPr lang="de-DE" b="1" dirty="0">
                <a:cs typeface="Arial" panose="020B0604020202020204" pitchFamily="34" charset="0"/>
              </a:rPr>
              <a:t>Vorname Name 		</a:t>
            </a:r>
            <a:br>
              <a:rPr lang="de-DE" sz="1400" b="1" dirty="0">
                <a:cs typeface="Arial" panose="020B0604020202020204" pitchFamily="34" charset="0"/>
              </a:rPr>
            </a:br>
            <a:r>
              <a:rPr lang="de-DE" sz="1600" dirty="0">
                <a:cs typeface="Arial" panose="020B0604020202020204" pitchFamily="34" charset="0"/>
              </a:rPr>
              <a:t>Position / Organisation		</a:t>
            </a:r>
          </a:p>
          <a:p>
            <a:pPr>
              <a:lnSpc>
                <a:spcPts val="1700"/>
              </a:lnSpc>
              <a:spcBef>
                <a:spcPts val="600"/>
              </a:spcBef>
              <a:spcAft>
                <a:spcPts val="600"/>
              </a:spcAft>
            </a:pPr>
            <a:r>
              <a:rPr lang="de-DE" sz="1600" dirty="0">
                <a:cs typeface="Arial" panose="020B0604020202020204" pitchFamily="34" charset="0"/>
              </a:rPr>
              <a:t>		</a:t>
            </a:r>
            <a:br>
              <a:rPr lang="de-DE" sz="1400" dirty="0">
                <a:cs typeface="Arial" panose="020B0604020202020204" pitchFamily="34" charset="0"/>
              </a:rPr>
            </a:br>
            <a:r>
              <a:rPr lang="de-DE" sz="1400" b="1" dirty="0">
                <a:cs typeface="Arial" panose="020B0604020202020204" pitchFamily="34" charset="0"/>
              </a:rPr>
              <a:t>Telefon: 	00000-00000000</a:t>
            </a:r>
            <a:br>
              <a:rPr lang="de-DE" sz="1400" b="1" dirty="0">
                <a:cs typeface="Arial" panose="020B0604020202020204" pitchFamily="34" charset="0"/>
              </a:rPr>
            </a:br>
            <a:r>
              <a:rPr lang="fr-FR" sz="1400" b="1" dirty="0">
                <a:cs typeface="Arial" panose="020B0604020202020204" pitchFamily="34" charset="0"/>
              </a:rPr>
              <a:t>E-Mail: 	XXX</a:t>
            </a:r>
            <a:r>
              <a:rPr lang="de-DE" sz="1400" b="1" dirty="0">
                <a:cs typeface="Arial" panose="020B0604020202020204" pitchFamily="34" charset="0"/>
              </a:rPr>
              <a:t> </a:t>
            </a:r>
            <a:br>
              <a:rPr lang="de-DE" sz="1400" b="1" dirty="0">
                <a:cs typeface="Arial" panose="020B0604020202020204" pitchFamily="34" charset="0"/>
              </a:rPr>
            </a:br>
            <a:r>
              <a:rPr lang="fr-FR" sz="1400" b="1" dirty="0">
                <a:cs typeface="Arial" panose="020B0604020202020204" pitchFamily="34" charset="0"/>
              </a:rPr>
              <a:t>Internet: 	</a:t>
            </a:r>
            <a:r>
              <a:rPr lang="fr-FR" sz="1400" b="1" dirty="0">
                <a:solidFill>
                  <a:schemeClr val="accent3"/>
                </a:solidFill>
                <a:cs typeface="Arial" panose="020B0604020202020204" pitchFamily="34" charset="0"/>
              </a:rPr>
              <a:t>xxx</a:t>
            </a:r>
            <a:endParaRPr lang="de-DE" sz="1400" b="1" dirty="0">
              <a:cs typeface="Arial" panose="020B0604020202020204" pitchFamily="34" charset="0"/>
            </a:endParaRPr>
          </a:p>
        </p:txBody>
      </p:sp>
    </p:spTree>
    <p:extLst>
      <p:ext uri="{BB962C8B-B14F-4D97-AF65-F5344CB8AC3E}">
        <p14:creationId xmlns:p14="http://schemas.microsoft.com/office/powerpoint/2010/main" val="2470327813"/>
      </p:ext>
    </p:extLst>
  </p:cSld>
  <p:clrMapOvr>
    <a:masterClrMapping/>
  </p:clrMapOvr>
</p:sld>
</file>

<file path=ppt/theme/theme1.xml><?xml version="1.0" encoding="utf-8"?>
<a:theme xmlns:a="http://schemas.openxmlformats.org/drawingml/2006/main" name="Office Theme">
  <a:themeElements>
    <a:clrScheme name="AWV-FeRD-Schema">
      <a:dk1>
        <a:srgbClr val="000000"/>
      </a:dk1>
      <a:lt1>
        <a:srgbClr val="FFFFFF"/>
      </a:lt1>
      <a:dk2>
        <a:srgbClr val="004E7F"/>
      </a:dk2>
      <a:lt2>
        <a:srgbClr val="FFFFFF"/>
      </a:lt2>
      <a:accent1>
        <a:srgbClr val="0088C9"/>
      </a:accent1>
      <a:accent2>
        <a:srgbClr val="004E7F"/>
      </a:accent2>
      <a:accent3>
        <a:srgbClr val="0087B4"/>
      </a:accent3>
      <a:accent4>
        <a:srgbClr val="95D2D3"/>
      </a:accent4>
      <a:accent5>
        <a:srgbClr val="93B38D"/>
      </a:accent5>
      <a:accent6>
        <a:srgbClr val="B9C023"/>
      </a:accent6>
      <a:hlink>
        <a:srgbClr val="0088C9"/>
      </a:hlink>
      <a:folHlink>
        <a:srgbClr val="004E7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22000">
              <a:srgbClr val="B8BF2B"/>
            </a:gs>
            <a:gs pos="35000">
              <a:srgbClr val="9EB264"/>
            </a:gs>
            <a:gs pos="56000">
              <a:srgbClr val="73A19A"/>
            </a:gs>
            <a:gs pos="73000">
              <a:srgbClr val="4A94B7"/>
            </a:gs>
            <a:gs pos="85000">
              <a:srgbClr val="268CC5"/>
            </a:gs>
            <a:gs pos="92000">
              <a:srgbClr val="0989CA"/>
            </a:gs>
          </a:gsLst>
          <a:lin ang="0" scaled="1"/>
        </a:gradFill>
        <a:ln w="0" cap="flat">
          <a:noFill/>
          <a:prstDash val="solid"/>
          <a:miter/>
        </a:ln>
      </a:spPr>
      <a:bodyPr rtlCol="0" anchor="ctr"/>
      <a:lstStyle>
        <a:defPPr algn="l">
          <a:defRPr>
            <a:solidFill>
              <a:schemeClr val="tx1">
                <a:alpha val="60000"/>
              </a:schemeClr>
            </a:solidFill>
          </a:defRPr>
        </a:defPPr>
      </a:lst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185</Words>
  <Application>Microsoft Office PowerPoint</Application>
  <PresentationFormat>Breitbild</PresentationFormat>
  <Paragraphs>20</Paragraphs>
  <Slides>5</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5</vt:i4>
      </vt:variant>
    </vt:vector>
  </HeadingPairs>
  <TitlesOfParts>
    <vt:vector size="11" baseType="lpstr">
      <vt:lpstr>Calibri Light</vt:lpstr>
      <vt:lpstr>Arial</vt:lpstr>
      <vt:lpstr>Symbol</vt:lpstr>
      <vt:lpstr>Calibri</vt:lpstr>
      <vt:lpstr>Wingdings</vt:lpstr>
      <vt:lpstr>Office Theme</vt:lpstr>
      <vt:lpstr>Hier steht der Titel „Vortrag“</vt:lpstr>
      <vt:lpstr>Vorstellung Person / Unternehmen</vt:lpstr>
      <vt:lpstr>Schnittstellen/Berührungspunkte zur elektronischen Rechnung</vt:lpstr>
      <vt:lpstr>Mitarbeit im FeRD: Welches Competence Center? Wo/Wie unterstützen bzw. können Sie unterstützen?</vt:lpstr>
      <vt:lpstr>Vielen Dank für Ihre Aufmerksamkeit!</vt:lpstr>
    </vt:vector>
  </TitlesOfParts>
  <Company>AWV e.V.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PowerPoint-Präsentationslayout AK 4.3</dc:title>
  <dc:creator>Cora Strasdat</dc:creator>
  <cp:lastModifiedBy>Selina Fritsch</cp:lastModifiedBy>
  <cp:revision>27</cp:revision>
  <cp:lastPrinted>2019-09-16T08:51:42Z</cp:lastPrinted>
  <dcterms:created xsi:type="dcterms:W3CDTF">2015-12-04T09:18:17Z</dcterms:created>
  <dcterms:modified xsi:type="dcterms:W3CDTF">2024-08-06T06:23:07Z</dcterms:modified>
</cp:coreProperties>
</file>