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7"/>
  </p:notesMasterIdLst>
  <p:handoutMasterIdLst>
    <p:handoutMasterId r:id="rId8"/>
  </p:handoutMasterIdLst>
  <p:sldIdLst>
    <p:sldId id="311" r:id="rId2"/>
    <p:sldId id="361" r:id="rId3"/>
    <p:sldId id="362" r:id="rId4"/>
    <p:sldId id="363" r:id="rId5"/>
    <p:sldId id="360"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a Strasdat" initials="CS" lastIdx="2" clrIdx="0">
    <p:extLst>
      <p:ext uri="{19B8F6BF-5375-455C-9EA6-DF929625EA0E}">
        <p15:presenceInfo xmlns:p15="http://schemas.microsoft.com/office/powerpoint/2012/main" userId="S-1-5-21-4204231277-1185832933-2097835307-12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BF1"/>
    <a:srgbClr val="CCD7E4"/>
    <a:srgbClr val="909FBD"/>
    <a:srgbClr val="289DD3"/>
    <a:srgbClr val="004E7F"/>
    <a:srgbClr val="E8EDF4"/>
    <a:srgbClr val="0F76AE"/>
    <a:srgbClr val="E8EDF3"/>
    <a:srgbClr val="CDD7E3"/>
    <a:srgbClr val="BDCC7B"/>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48" autoAdjust="0"/>
    <p:restoredTop sz="94805" autoAdjust="0"/>
  </p:normalViewPr>
  <p:slideViewPr>
    <p:cSldViewPr snapToGrid="0">
      <p:cViewPr varScale="1">
        <p:scale>
          <a:sx n="114" d="100"/>
          <a:sy n="114" d="100"/>
        </p:scale>
        <p:origin x="666"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11" d="100"/>
          <a:sy n="111" d="100"/>
        </p:scale>
        <p:origin x="4332"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E6D555C-12B4-4A52-96BB-A8E5967D9DEF}" type="datetimeFigureOut">
              <a:rPr lang="de-DE" smtClean="0"/>
              <a:t>13.11.2023</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E7394FA-5A5D-46D8-B567-D275415528AC}" type="slidenum">
              <a:rPr lang="de-DE" smtClean="0"/>
              <a:t>‹Nr.›</a:t>
            </a:fld>
            <a:endParaRPr lang="de-DE"/>
          </a:p>
        </p:txBody>
      </p:sp>
    </p:spTree>
    <p:extLst>
      <p:ext uri="{BB962C8B-B14F-4D97-AF65-F5344CB8AC3E}">
        <p14:creationId xmlns:p14="http://schemas.microsoft.com/office/powerpoint/2010/main" val="2211875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52743EE3-5C93-4CF3-92CE-6F39D007725D}" type="datetimeFigureOut">
              <a:rPr lang="de-DE" smtClean="0"/>
              <a:pPr/>
              <a:t>13.11.2023</a:t>
            </a:fld>
            <a:endParaRPr lang="de-DE" dirty="0"/>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359535" y="4777194"/>
            <a:ext cx="4078605" cy="3908614"/>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8EBC4416-BBA5-42E2-ABE8-109F14AFABAC}" type="slidenum">
              <a:rPr lang="de-DE" smtClean="0"/>
              <a:pPr/>
              <a:t>‹Nr.›</a:t>
            </a:fld>
            <a:endParaRPr lang="de-DE"/>
          </a:p>
        </p:txBody>
      </p:sp>
    </p:spTree>
    <p:extLst>
      <p:ext uri="{BB962C8B-B14F-4D97-AF65-F5344CB8AC3E}">
        <p14:creationId xmlns:p14="http://schemas.microsoft.com/office/powerpoint/2010/main" val="40891918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5"/>
          </p:nvPr>
        </p:nvSpPr>
        <p:spPr/>
        <p:txBody>
          <a:bodyPr/>
          <a:lstStyle/>
          <a:p>
            <a:fld id="{8EBC4416-BBA5-42E2-ABE8-109F14AFABAC}" type="slidenum">
              <a:rPr lang="de-DE" smtClean="0"/>
              <a:pPr/>
              <a:t>1</a:t>
            </a:fld>
            <a:endParaRPr lang="de-DE"/>
          </a:p>
        </p:txBody>
      </p:sp>
    </p:spTree>
    <p:extLst>
      <p:ext uri="{BB962C8B-B14F-4D97-AF65-F5344CB8AC3E}">
        <p14:creationId xmlns:p14="http://schemas.microsoft.com/office/powerpoint/2010/main" val="12882282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gif"/><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F555020-C5AE-44D6-B526-AFAE095FE24D}"/>
              </a:ext>
            </a:extLst>
          </p:cNvPr>
          <p:cNvSpPr/>
          <p:nvPr userDrawn="1"/>
        </p:nvSpPr>
        <p:spPr>
          <a:xfrm>
            <a:off x="846306" y="6410528"/>
            <a:ext cx="2869660" cy="44747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DBBA6AAA-F6EB-410B-AE90-5DFDC85BA91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21026066">
            <a:off x="-1213508" y="3849233"/>
            <a:ext cx="15530678" cy="5561719"/>
          </a:xfrm>
          <a:prstGeom prst="rect">
            <a:avLst/>
          </a:prstGeom>
        </p:spPr>
      </p:pic>
      <p:sp>
        <p:nvSpPr>
          <p:cNvPr id="3" name="Subtitle 2"/>
          <p:cNvSpPr>
            <a:spLocks noGrp="1"/>
          </p:cNvSpPr>
          <p:nvPr>
            <p:ph type="subTitle" idx="1"/>
          </p:nvPr>
        </p:nvSpPr>
        <p:spPr>
          <a:xfrm>
            <a:off x="1520975" y="3733800"/>
            <a:ext cx="9144000" cy="987460"/>
          </a:xfrm>
        </p:spPr>
        <p:txBody>
          <a:bodyPr>
            <a:normAutofit/>
          </a:bodyPr>
          <a:lstStyle>
            <a:lvl1pPr marL="0" indent="0" algn="ctr">
              <a:lnSpc>
                <a:spcPct val="100000"/>
              </a:lnSpc>
              <a:spcBef>
                <a:spcPts val="0"/>
              </a:spcBef>
              <a:buNone/>
              <a:defRPr sz="2200">
                <a:solidFill>
                  <a:schemeClr val="tx1">
                    <a:lumMod val="65000"/>
                    <a:lumOff val="35000"/>
                  </a:schemeClr>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9" name="Title 1">
            <a:extLst>
              <a:ext uri="{FF2B5EF4-FFF2-40B4-BE49-F238E27FC236}">
                <a16:creationId xmlns:a16="http://schemas.microsoft.com/office/drawing/2014/main" id="{6DF50447-C1FB-4E69-9794-6BFC5E76DD04}"/>
              </a:ext>
            </a:extLst>
          </p:cNvPr>
          <p:cNvSpPr>
            <a:spLocks noGrp="1"/>
          </p:cNvSpPr>
          <p:nvPr>
            <p:ph type="ctrTitle"/>
          </p:nvPr>
        </p:nvSpPr>
        <p:spPr>
          <a:xfrm>
            <a:off x="1507067" y="2006052"/>
            <a:ext cx="9157908" cy="1646302"/>
          </a:xfrm>
        </p:spPr>
        <p:txBody>
          <a:bodyPr anchor="ctr" anchorCtr="0">
            <a:noAutofit/>
          </a:bodyPr>
          <a:lstStyle>
            <a:lvl1pPr algn="ctr">
              <a:defRPr sz="3600" b="1">
                <a:solidFill>
                  <a:srgbClr val="274D7E"/>
                </a:solidFill>
              </a:defRPr>
            </a:lvl1pPr>
          </a:lstStyle>
          <a:p>
            <a:r>
              <a:rPr lang="de-DE" dirty="0"/>
              <a:t>Mastertitelformat bearbeiten</a:t>
            </a:r>
            <a:endParaRPr lang="en-US" dirty="0"/>
          </a:p>
        </p:txBody>
      </p:sp>
      <p:pic>
        <p:nvPicPr>
          <p:cNvPr id="5" name="Grafik 4">
            <a:extLst>
              <a:ext uri="{FF2B5EF4-FFF2-40B4-BE49-F238E27FC236}">
                <a16:creationId xmlns:a16="http://schemas.microsoft.com/office/drawing/2014/main" id="{FFE2E1A4-9C38-C7E6-A71B-8932D300B135}"/>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844461" y="343609"/>
            <a:ext cx="1232622" cy="1337711"/>
          </a:xfrm>
          <a:prstGeom prst="rect">
            <a:avLst/>
          </a:prstGeom>
        </p:spPr>
      </p:pic>
      <p:pic>
        <p:nvPicPr>
          <p:cNvPr id="7" name="Grafik 6">
            <a:extLst>
              <a:ext uri="{FF2B5EF4-FFF2-40B4-BE49-F238E27FC236}">
                <a16:creationId xmlns:a16="http://schemas.microsoft.com/office/drawing/2014/main" id="{510269BE-CA0F-5DE2-EA71-6CFC964E161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65663" y="649776"/>
            <a:ext cx="1004261" cy="329682"/>
          </a:xfrm>
          <a:prstGeom prst="rect">
            <a:avLst/>
          </a:prstGeom>
        </p:spPr>
      </p:pic>
      <p:pic>
        <p:nvPicPr>
          <p:cNvPr id="11" name="Grafik 10">
            <a:extLst>
              <a:ext uri="{FF2B5EF4-FFF2-40B4-BE49-F238E27FC236}">
                <a16:creationId xmlns:a16="http://schemas.microsoft.com/office/drawing/2014/main" id="{FC72B64F-8562-CB47-5BD1-13A92B8E10ED}"/>
              </a:ext>
            </a:extLst>
          </p:cNvPr>
          <p:cNvPicPr>
            <a:picLocks noChangeAspect="1"/>
          </p:cNvPicPr>
          <p:nvPr userDrawn="1"/>
        </p:nvPicPr>
        <p:blipFill rotWithShape="1">
          <a:blip r:embed="rId5" cstate="print">
            <a:alphaModFix/>
            <a:extLst>
              <a:ext uri="{28A0092B-C50C-407E-A947-70E740481C1C}">
                <a14:useLocalDpi xmlns:a14="http://schemas.microsoft.com/office/drawing/2010/main" val="0"/>
              </a:ext>
            </a:extLst>
          </a:blip>
          <a:srcRect l="-1" r="38433"/>
          <a:stretch/>
        </p:blipFill>
        <p:spPr>
          <a:xfrm>
            <a:off x="585968" y="485576"/>
            <a:ext cx="1692000" cy="995086"/>
          </a:xfrm>
          <a:prstGeom prst="rect">
            <a:avLst/>
          </a:prstGeom>
        </p:spPr>
      </p:pic>
    </p:spTree>
    <p:extLst>
      <p:ext uri="{BB962C8B-B14F-4D97-AF65-F5344CB8AC3E}">
        <p14:creationId xmlns:p14="http://schemas.microsoft.com/office/powerpoint/2010/main" val="3353219513"/>
      </p:ext>
    </p:extLst>
  </p:cSld>
  <p:clrMapOvr>
    <a:masterClrMapping/>
  </p:clrMapOvr>
  <p:extLst>
    <p:ext uri="{DCECCB84-F9BA-43D5-87BE-67443E8EF086}">
      <p15:sldGuideLst xmlns:p15="http://schemas.microsoft.com/office/powerpoint/2012/main">
        <p15:guide id="1" orient="horz" pos="79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Inhaltsverzeichnis_Agenda">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8DA28970-B654-4815-AF2B-E625A80DE8D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17120504">
            <a:off x="-7552290" y="-3039455"/>
            <a:ext cx="18045598" cy="6462341"/>
          </a:xfrm>
          <a:prstGeom prst="rect">
            <a:avLst/>
          </a:prstGeom>
        </p:spPr>
      </p:pic>
      <p:sp>
        <p:nvSpPr>
          <p:cNvPr id="8" name="Slide Number Placeholder 5">
            <a:extLst>
              <a:ext uri="{FF2B5EF4-FFF2-40B4-BE49-F238E27FC236}">
                <a16:creationId xmlns:a16="http://schemas.microsoft.com/office/drawing/2014/main" id="{C4F44A68-5C63-4139-BDB7-AC97EEB8BF1D}"/>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sp>
        <p:nvSpPr>
          <p:cNvPr id="10" name="Content Placeholder 2">
            <a:extLst>
              <a:ext uri="{FF2B5EF4-FFF2-40B4-BE49-F238E27FC236}">
                <a16:creationId xmlns:a16="http://schemas.microsoft.com/office/drawing/2014/main" id="{7502F28E-5108-44EC-B5DB-D64043E25D8B}"/>
              </a:ext>
            </a:extLst>
          </p:cNvPr>
          <p:cNvSpPr>
            <a:spLocks noGrp="1"/>
          </p:cNvSpPr>
          <p:nvPr>
            <p:ph idx="10" hasCustomPrompt="1"/>
          </p:nvPr>
        </p:nvSpPr>
        <p:spPr>
          <a:xfrm>
            <a:off x="3540590" y="1651160"/>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Eins</a:t>
            </a:r>
          </a:p>
        </p:txBody>
      </p:sp>
      <p:sp>
        <p:nvSpPr>
          <p:cNvPr id="13" name="Content Placeholder 2">
            <a:extLst>
              <a:ext uri="{FF2B5EF4-FFF2-40B4-BE49-F238E27FC236}">
                <a16:creationId xmlns:a16="http://schemas.microsoft.com/office/drawing/2014/main" id="{10BFF52C-432D-4924-A001-7FE01B3DC30B}"/>
              </a:ext>
            </a:extLst>
          </p:cNvPr>
          <p:cNvSpPr>
            <a:spLocks noGrp="1"/>
          </p:cNvSpPr>
          <p:nvPr>
            <p:ph idx="11" hasCustomPrompt="1"/>
          </p:nvPr>
        </p:nvSpPr>
        <p:spPr>
          <a:xfrm>
            <a:off x="3540590" y="2300754"/>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Zwei</a:t>
            </a:r>
          </a:p>
        </p:txBody>
      </p:sp>
      <p:sp>
        <p:nvSpPr>
          <p:cNvPr id="14" name="Content Placeholder 2">
            <a:extLst>
              <a:ext uri="{FF2B5EF4-FFF2-40B4-BE49-F238E27FC236}">
                <a16:creationId xmlns:a16="http://schemas.microsoft.com/office/drawing/2014/main" id="{D773A079-5507-45A9-A66D-5483154226AE}"/>
              </a:ext>
            </a:extLst>
          </p:cNvPr>
          <p:cNvSpPr>
            <a:spLocks noGrp="1"/>
          </p:cNvSpPr>
          <p:nvPr>
            <p:ph idx="12" hasCustomPrompt="1"/>
          </p:nvPr>
        </p:nvSpPr>
        <p:spPr>
          <a:xfrm>
            <a:off x="3540590" y="2950348"/>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Drei</a:t>
            </a:r>
          </a:p>
        </p:txBody>
      </p:sp>
      <p:sp>
        <p:nvSpPr>
          <p:cNvPr id="15" name="Content Placeholder 2">
            <a:extLst>
              <a:ext uri="{FF2B5EF4-FFF2-40B4-BE49-F238E27FC236}">
                <a16:creationId xmlns:a16="http://schemas.microsoft.com/office/drawing/2014/main" id="{0B66E99C-85E8-499C-B9E5-67846112424C}"/>
              </a:ext>
            </a:extLst>
          </p:cNvPr>
          <p:cNvSpPr>
            <a:spLocks noGrp="1"/>
          </p:cNvSpPr>
          <p:nvPr>
            <p:ph idx="13" hasCustomPrompt="1"/>
          </p:nvPr>
        </p:nvSpPr>
        <p:spPr>
          <a:xfrm>
            <a:off x="3540590" y="3599942"/>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Vier</a:t>
            </a:r>
          </a:p>
        </p:txBody>
      </p:sp>
      <p:sp>
        <p:nvSpPr>
          <p:cNvPr id="16" name="Content Placeholder 2">
            <a:extLst>
              <a:ext uri="{FF2B5EF4-FFF2-40B4-BE49-F238E27FC236}">
                <a16:creationId xmlns:a16="http://schemas.microsoft.com/office/drawing/2014/main" id="{FCA6B9DE-53C7-430E-A3D8-2DE8806C0EE5}"/>
              </a:ext>
            </a:extLst>
          </p:cNvPr>
          <p:cNvSpPr>
            <a:spLocks noGrp="1"/>
          </p:cNvSpPr>
          <p:nvPr>
            <p:ph idx="14" hasCustomPrompt="1"/>
          </p:nvPr>
        </p:nvSpPr>
        <p:spPr>
          <a:xfrm>
            <a:off x="3540590" y="4249536"/>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Fünf</a:t>
            </a:r>
          </a:p>
        </p:txBody>
      </p:sp>
      <p:sp>
        <p:nvSpPr>
          <p:cNvPr id="17" name="Content Placeholder 2">
            <a:extLst>
              <a:ext uri="{FF2B5EF4-FFF2-40B4-BE49-F238E27FC236}">
                <a16:creationId xmlns:a16="http://schemas.microsoft.com/office/drawing/2014/main" id="{6E98BE1C-DB24-4793-96C9-1358C4896C47}"/>
              </a:ext>
            </a:extLst>
          </p:cNvPr>
          <p:cNvSpPr>
            <a:spLocks noGrp="1"/>
          </p:cNvSpPr>
          <p:nvPr>
            <p:ph idx="15" hasCustomPrompt="1"/>
          </p:nvPr>
        </p:nvSpPr>
        <p:spPr>
          <a:xfrm>
            <a:off x="3540590" y="4899130"/>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Sechs</a:t>
            </a:r>
          </a:p>
        </p:txBody>
      </p:sp>
      <p:sp>
        <p:nvSpPr>
          <p:cNvPr id="18" name="Content Placeholder 2">
            <a:extLst>
              <a:ext uri="{FF2B5EF4-FFF2-40B4-BE49-F238E27FC236}">
                <a16:creationId xmlns:a16="http://schemas.microsoft.com/office/drawing/2014/main" id="{B980D4D7-8C3F-4D86-A585-0AABFEB44052}"/>
              </a:ext>
            </a:extLst>
          </p:cNvPr>
          <p:cNvSpPr>
            <a:spLocks noGrp="1"/>
          </p:cNvSpPr>
          <p:nvPr>
            <p:ph idx="16" hasCustomPrompt="1"/>
          </p:nvPr>
        </p:nvSpPr>
        <p:spPr>
          <a:xfrm>
            <a:off x="3540590" y="5548726"/>
            <a:ext cx="7055974" cy="548607"/>
          </a:xfrm>
        </p:spPr>
        <p:txBody>
          <a:bodyPr>
            <a:noAutofit/>
          </a:bodyPr>
          <a:lstStyle>
            <a:lvl1pPr marL="0" indent="0">
              <a:buClr>
                <a:srgbClr val="C0C9DA"/>
              </a:buClr>
              <a:buSzPct val="400000"/>
              <a:buFontTx/>
              <a:buNone/>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Inhalt Sieben</a:t>
            </a:r>
          </a:p>
        </p:txBody>
      </p:sp>
      <p:sp>
        <p:nvSpPr>
          <p:cNvPr id="33" name="Title 1">
            <a:extLst>
              <a:ext uri="{FF2B5EF4-FFF2-40B4-BE49-F238E27FC236}">
                <a16:creationId xmlns:a16="http://schemas.microsoft.com/office/drawing/2014/main" id="{4E96DC30-905F-4ACC-8933-C896520200E1}"/>
              </a:ext>
            </a:extLst>
          </p:cNvPr>
          <p:cNvSpPr>
            <a:spLocks noGrp="1"/>
          </p:cNvSpPr>
          <p:nvPr>
            <p:ph type="title"/>
          </p:nvPr>
        </p:nvSpPr>
        <p:spPr>
          <a:xfrm>
            <a:off x="3532655" y="365126"/>
            <a:ext cx="7063141" cy="1014496"/>
          </a:xfrm>
        </p:spPr>
        <p:txBody>
          <a:bodyPr anchor="b" anchorCtr="0">
            <a:normAutofit/>
          </a:bodyPr>
          <a:lstStyle>
            <a:lvl1pPr>
              <a:defRPr lang="en-US" sz="3200" b="0" i="0" kern="1200" baseline="0" dirty="0">
                <a:solidFill>
                  <a:srgbClr val="004E7F"/>
                </a:solidFill>
                <a:latin typeface="Calibri" panose="020F0502020204030204" pitchFamily="34" charset="0"/>
                <a:ea typeface="+mj-ea"/>
                <a:cs typeface="Calibri Light" panose="020F0302020204030204" pitchFamily="34" charset="0"/>
              </a:defRPr>
            </a:lvl1pPr>
          </a:lstStyle>
          <a:p>
            <a:endParaRPr lang="en-US" dirty="0"/>
          </a:p>
        </p:txBody>
      </p:sp>
      <p:pic>
        <p:nvPicPr>
          <p:cNvPr id="5" name="Grafik 4">
            <a:extLst>
              <a:ext uri="{FF2B5EF4-FFF2-40B4-BE49-F238E27FC236}">
                <a16:creationId xmlns:a16="http://schemas.microsoft.com/office/drawing/2014/main" id="{BECAF8E3-1E18-4E23-BA1C-D62368A81E6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70650" y="6430574"/>
            <a:ext cx="665550" cy="306777"/>
          </a:xfrm>
          <a:prstGeom prst="rect">
            <a:avLst/>
          </a:prstGeom>
        </p:spPr>
      </p:pic>
    </p:spTree>
    <p:extLst>
      <p:ext uri="{BB962C8B-B14F-4D97-AF65-F5344CB8AC3E}">
        <p14:creationId xmlns:p14="http://schemas.microsoft.com/office/powerpoint/2010/main" val="331405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el und Inhalt_mBi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56DEE3CE-411D-44E3-BBEB-1C3E5004440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rot="21432176">
            <a:off x="-2373988" y="-5907038"/>
            <a:ext cx="16570838" cy="8285419"/>
          </a:xfrm>
          <a:prstGeom prst="rect">
            <a:avLst/>
          </a:prstGeom>
        </p:spPr>
      </p:pic>
      <p:sp>
        <p:nvSpPr>
          <p:cNvPr id="10" name="Content Placeholder 2">
            <a:extLst>
              <a:ext uri="{FF2B5EF4-FFF2-40B4-BE49-F238E27FC236}">
                <a16:creationId xmlns:a16="http://schemas.microsoft.com/office/drawing/2014/main" id="{D1721150-0D89-438E-9790-7F9852BC8D70}"/>
              </a:ext>
            </a:extLst>
          </p:cNvPr>
          <p:cNvSpPr>
            <a:spLocks noGrp="1"/>
          </p:cNvSpPr>
          <p:nvPr>
            <p:ph idx="1" hasCustomPrompt="1"/>
          </p:nvPr>
        </p:nvSpPr>
        <p:spPr>
          <a:xfrm>
            <a:off x="952500" y="1855788"/>
            <a:ext cx="7265377" cy="4351338"/>
          </a:xfrm>
        </p:spPr>
        <p:txBody>
          <a:bodyPr lIns="0"/>
          <a:lstStyle>
            <a:lvl1pPr marL="342900" indent="-342900">
              <a:buClr>
                <a:srgbClr val="274D7E"/>
              </a:buClr>
              <a:buFont typeface="Wingdings" panose="05000000000000000000" pitchFamily="2" charset="2"/>
              <a:buChar char="§"/>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2000">
                <a:latin typeface="+mn-lt"/>
                <a:cs typeface="Arial" panose="020B0604020202020204" pitchFamily="34" charset="0"/>
              </a:defRPr>
            </a:lvl2pPr>
            <a:lvl3pPr marL="1200150" indent="-28575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800">
                <a:latin typeface="+mn-lt"/>
                <a:cs typeface="Arial" panose="020B0604020202020204" pitchFamily="34" charset="0"/>
              </a:defRPr>
            </a:lvl4pPr>
            <a:lvl5pPr>
              <a:buClr>
                <a:srgbClr val="274D7E"/>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
        <p:nvSpPr>
          <p:cNvPr id="11" name="Titel 13">
            <a:extLst>
              <a:ext uri="{FF2B5EF4-FFF2-40B4-BE49-F238E27FC236}">
                <a16:creationId xmlns:a16="http://schemas.microsoft.com/office/drawing/2014/main" id="{59F0FDB6-EA16-4CF3-A26F-E3CE9E608484}"/>
              </a:ext>
            </a:extLst>
          </p:cNvPr>
          <p:cNvSpPr>
            <a:spLocks noGrp="1"/>
          </p:cNvSpPr>
          <p:nvPr>
            <p:ph type="title" hasCustomPrompt="1"/>
          </p:nvPr>
        </p:nvSpPr>
        <p:spPr>
          <a:xfrm>
            <a:off x="952500" y="450000"/>
            <a:ext cx="7265378" cy="1325563"/>
          </a:xfrm>
        </p:spPr>
        <p:txBody>
          <a:bodyPr lIns="0">
            <a:normAutofit/>
          </a:bodyPr>
          <a:lstStyle>
            <a:lvl1pPr>
              <a:defRPr sz="3200" b="0" baseline="0">
                <a:solidFill>
                  <a:srgbClr val="274D7E"/>
                </a:solidFill>
                <a:latin typeface="Calibri" panose="020F0502020204030204" pitchFamily="34" charset="0"/>
              </a:defRPr>
            </a:lvl1pPr>
          </a:lstStyle>
          <a:p>
            <a:r>
              <a:rPr lang="de-DE" dirty="0"/>
              <a:t>Titelmasterformat durch Klicken bearbeiten</a:t>
            </a:r>
          </a:p>
        </p:txBody>
      </p:sp>
      <p:sp>
        <p:nvSpPr>
          <p:cNvPr id="14" name="Bildplatzhalter 3">
            <a:extLst>
              <a:ext uri="{FF2B5EF4-FFF2-40B4-BE49-F238E27FC236}">
                <a16:creationId xmlns:a16="http://schemas.microsoft.com/office/drawing/2014/main" id="{ACAB82A4-CA9F-4508-9F7F-7B1F74F20C0B}"/>
              </a:ext>
            </a:extLst>
          </p:cNvPr>
          <p:cNvSpPr>
            <a:spLocks noGrp="1"/>
          </p:cNvSpPr>
          <p:nvPr>
            <p:ph type="pic" sz="quarter" idx="10"/>
          </p:nvPr>
        </p:nvSpPr>
        <p:spPr>
          <a:xfrm>
            <a:off x="8358188" y="1855788"/>
            <a:ext cx="3833812" cy="4351338"/>
          </a:xfrm>
          <a:solidFill>
            <a:srgbClr val="CCD7E4"/>
          </a:solidFill>
        </p:spPr>
        <p:txBody>
          <a:bodyPr/>
          <a:lstStyle/>
          <a:p>
            <a:endParaRPr lang="de-DE"/>
          </a:p>
        </p:txBody>
      </p:sp>
      <p:sp>
        <p:nvSpPr>
          <p:cNvPr id="9" name="Slide Number Placeholder 5">
            <a:extLst>
              <a:ext uri="{FF2B5EF4-FFF2-40B4-BE49-F238E27FC236}">
                <a16:creationId xmlns:a16="http://schemas.microsoft.com/office/drawing/2014/main" id="{8C44F4AA-9457-42E0-87BF-30F534A055B1}"/>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19" name="Grafik 18">
            <a:extLst>
              <a:ext uri="{FF2B5EF4-FFF2-40B4-BE49-F238E27FC236}">
                <a16:creationId xmlns:a16="http://schemas.microsoft.com/office/drawing/2014/main" id="{0A7A841A-37E6-4703-9B43-23152437BA9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70650" y="6430574"/>
            <a:ext cx="665550" cy="306777"/>
          </a:xfrm>
          <a:prstGeom prst="rect">
            <a:avLst/>
          </a:prstGeom>
        </p:spPr>
      </p:pic>
      <p:sp>
        <p:nvSpPr>
          <p:cNvPr id="4" name="Ellipse 3">
            <a:extLst>
              <a:ext uri="{FF2B5EF4-FFF2-40B4-BE49-F238E27FC236}">
                <a16:creationId xmlns:a16="http://schemas.microsoft.com/office/drawing/2014/main" id="{4A5E6D55-5F4C-4E27-9353-63C1CD44BFC3}"/>
              </a:ext>
            </a:extLst>
          </p:cNvPr>
          <p:cNvSpPr/>
          <p:nvPr userDrawn="1"/>
        </p:nvSpPr>
        <p:spPr>
          <a:xfrm>
            <a:off x="10507579" y="209006"/>
            <a:ext cx="149290" cy="1418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5" name="Ellipse 4">
            <a:extLst>
              <a:ext uri="{FF2B5EF4-FFF2-40B4-BE49-F238E27FC236}">
                <a16:creationId xmlns:a16="http://schemas.microsoft.com/office/drawing/2014/main" id="{2920B934-6AD9-4ADB-8DC0-C78263220DF7}"/>
              </a:ext>
            </a:extLst>
          </p:cNvPr>
          <p:cNvSpPr/>
          <p:nvPr userDrawn="1"/>
        </p:nvSpPr>
        <p:spPr>
          <a:xfrm>
            <a:off x="11154218" y="697308"/>
            <a:ext cx="149290" cy="1418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2434029482"/>
      </p:ext>
    </p:extLst>
  </p:cSld>
  <p:clrMapOvr>
    <a:masterClrMapping/>
  </p:clrMapOvr>
  <p:extLst>
    <p:ext uri="{DCECCB84-F9BA-43D5-87BE-67443E8EF086}">
      <p15:sldGuideLst xmlns:p15="http://schemas.microsoft.com/office/powerpoint/2012/main">
        <p15:guide id="1" orient="horz" pos="2183" userDrawn="1">
          <p15:clr>
            <a:srgbClr val="FBAE40"/>
          </p15:clr>
        </p15:guide>
        <p15:guide id="2" pos="690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el und Inhalt_Standar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56D54E40-01C2-435B-A99C-A6585183187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rot="21432176">
            <a:off x="-2373988" y="-5907038"/>
            <a:ext cx="16570838" cy="8285419"/>
          </a:xfrm>
          <a:prstGeom prst="rect">
            <a:avLst/>
          </a:prstGeom>
        </p:spPr>
      </p:pic>
      <p:sp>
        <p:nvSpPr>
          <p:cNvPr id="10" name="Content Placeholder 2">
            <a:extLst>
              <a:ext uri="{FF2B5EF4-FFF2-40B4-BE49-F238E27FC236}">
                <a16:creationId xmlns:a16="http://schemas.microsoft.com/office/drawing/2014/main" id="{D1721150-0D89-438E-9790-7F9852BC8D70}"/>
              </a:ext>
            </a:extLst>
          </p:cNvPr>
          <p:cNvSpPr>
            <a:spLocks noGrp="1"/>
          </p:cNvSpPr>
          <p:nvPr>
            <p:ph idx="1" hasCustomPrompt="1"/>
          </p:nvPr>
        </p:nvSpPr>
        <p:spPr>
          <a:xfrm>
            <a:off x="952501" y="1855788"/>
            <a:ext cx="9644062" cy="4351338"/>
          </a:xfrm>
        </p:spPr>
        <p:txBody>
          <a:bodyPr lIns="0"/>
          <a:lstStyle>
            <a:lvl1pPr marL="363538" indent="-363538">
              <a:buClr>
                <a:srgbClr val="274D7E"/>
              </a:buClr>
              <a:buFont typeface="Wingdings" panose="05000000000000000000" pitchFamily="2" charset="2"/>
              <a:buChar char="§"/>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2000">
                <a:latin typeface="+mn-lt"/>
                <a:cs typeface="Arial" panose="020B0604020202020204" pitchFamily="34" charset="0"/>
              </a:defRPr>
            </a:lvl2pPr>
            <a:lvl3pPr marL="1200150" indent="-28575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800">
                <a:latin typeface="+mn-lt"/>
                <a:cs typeface="Arial" panose="020B0604020202020204" pitchFamily="34" charset="0"/>
              </a:defRPr>
            </a:lvl4pPr>
            <a:lvl5pPr>
              <a:buClr>
                <a:srgbClr val="274D7E"/>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
        <p:nvSpPr>
          <p:cNvPr id="11" name="Titel 13">
            <a:extLst>
              <a:ext uri="{FF2B5EF4-FFF2-40B4-BE49-F238E27FC236}">
                <a16:creationId xmlns:a16="http://schemas.microsoft.com/office/drawing/2014/main" id="{59F0FDB6-EA16-4CF3-A26F-E3CE9E608484}"/>
              </a:ext>
            </a:extLst>
          </p:cNvPr>
          <p:cNvSpPr>
            <a:spLocks noGrp="1"/>
          </p:cNvSpPr>
          <p:nvPr>
            <p:ph type="title" hasCustomPrompt="1"/>
          </p:nvPr>
        </p:nvSpPr>
        <p:spPr>
          <a:xfrm>
            <a:off x="952500" y="450000"/>
            <a:ext cx="7265378" cy="1325563"/>
          </a:xfrm>
        </p:spPr>
        <p:txBody>
          <a:bodyPr lIns="0">
            <a:normAutofit/>
          </a:bodyPr>
          <a:lstStyle>
            <a:lvl1pPr>
              <a:defRPr sz="3200" b="0" baseline="0">
                <a:solidFill>
                  <a:srgbClr val="274D7E"/>
                </a:solidFill>
                <a:latin typeface="+mn-lt"/>
              </a:defRPr>
            </a:lvl1pPr>
          </a:lstStyle>
          <a:p>
            <a:r>
              <a:rPr lang="de-DE" dirty="0"/>
              <a:t>Titelmasterformat durch Klicken bearbeiten</a:t>
            </a:r>
          </a:p>
        </p:txBody>
      </p:sp>
      <p:sp>
        <p:nvSpPr>
          <p:cNvPr id="20" name="Slide Number Placeholder 5">
            <a:extLst>
              <a:ext uri="{FF2B5EF4-FFF2-40B4-BE49-F238E27FC236}">
                <a16:creationId xmlns:a16="http://schemas.microsoft.com/office/drawing/2014/main" id="{08EDAFA4-7EAD-4574-AA21-8B6E9734A15C}"/>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22" name="Grafik 21">
            <a:extLst>
              <a:ext uri="{FF2B5EF4-FFF2-40B4-BE49-F238E27FC236}">
                <a16:creationId xmlns:a16="http://schemas.microsoft.com/office/drawing/2014/main" id="{37727B9E-692B-425A-8040-ED2F81054A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70650" y="6430574"/>
            <a:ext cx="665550" cy="306777"/>
          </a:xfrm>
          <a:prstGeom prst="rect">
            <a:avLst/>
          </a:prstGeom>
        </p:spPr>
      </p:pic>
      <p:sp>
        <p:nvSpPr>
          <p:cNvPr id="4" name="Ellipse 3">
            <a:extLst>
              <a:ext uri="{FF2B5EF4-FFF2-40B4-BE49-F238E27FC236}">
                <a16:creationId xmlns:a16="http://schemas.microsoft.com/office/drawing/2014/main" id="{F54DE22B-42FA-4DBD-89E9-48B8391D9035}"/>
              </a:ext>
            </a:extLst>
          </p:cNvPr>
          <p:cNvSpPr/>
          <p:nvPr userDrawn="1"/>
        </p:nvSpPr>
        <p:spPr>
          <a:xfrm>
            <a:off x="10507579" y="209006"/>
            <a:ext cx="149290" cy="1418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5" name="Ellipse 4">
            <a:extLst>
              <a:ext uri="{FF2B5EF4-FFF2-40B4-BE49-F238E27FC236}">
                <a16:creationId xmlns:a16="http://schemas.microsoft.com/office/drawing/2014/main" id="{CFF4BCA7-80B5-49E6-B06C-DC696F796B32}"/>
              </a:ext>
            </a:extLst>
          </p:cNvPr>
          <p:cNvSpPr/>
          <p:nvPr userDrawn="1"/>
        </p:nvSpPr>
        <p:spPr>
          <a:xfrm>
            <a:off x="11154218" y="697308"/>
            <a:ext cx="149290" cy="1418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291999822"/>
      </p:ext>
    </p:extLst>
  </p:cSld>
  <p:clrMapOvr>
    <a:masterClrMapping/>
  </p:clrMapOvr>
  <p:extLst>
    <p:ext uri="{DCECCB84-F9BA-43D5-87BE-67443E8EF086}">
      <p15:sldGuideLst xmlns:p15="http://schemas.microsoft.com/office/powerpoint/2012/main">
        <p15:guide id="1" orient="horz" pos="2183">
          <p15:clr>
            <a:srgbClr val="FBAE40"/>
          </p15:clr>
        </p15:guide>
        <p15:guide id="2" pos="690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Titel und Inhalt_Standar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56D54E40-01C2-435B-A99C-A6585183187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rot="21432176">
            <a:off x="-2373988" y="-5907038"/>
            <a:ext cx="16570838" cy="8285419"/>
          </a:xfrm>
          <a:prstGeom prst="rect">
            <a:avLst/>
          </a:prstGeom>
        </p:spPr>
      </p:pic>
      <p:sp>
        <p:nvSpPr>
          <p:cNvPr id="10" name="Content Placeholder 2">
            <a:extLst>
              <a:ext uri="{FF2B5EF4-FFF2-40B4-BE49-F238E27FC236}">
                <a16:creationId xmlns:a16="http://schemas.microsoft.com/office/drawing/2014/main" id="{D1721150-0D89-438E-9790-7F9852BC8D70}"/>
              </a:ext>
            </a:extLst>
          </p:cNvPr>
          <p:cNvSpPr>
            <a:spLocks noGrp="1"/>
          </p:cNvSpPr>
          <p:nvPr>
            <p:ph idx="1" hasCustomPrompt="1"/>
          </p:nvPr>
        </p:nvSpPr>
        <p:spPr>
          <a:xfrm>
            <a:off x="952501" y="1855788"/>
            <a:ext cx="8182790" cy="4351338"/>
          </a:xfrm>
        </p:spPr>
        <p:txBody>
          <a:bodyPr lIns="0"/>
          <a:lstStyle>
            <a:lvl1pPr marL="363538" indent="-363538">
              <a:buClr>
                <a:srgbClr val="274D7E"/>
              </a:buClr>
              <a:buFont typeface="Wingdings" panose="05000000000000000000" pitchFamily="2" charset="2"/>
              <a:buChar char="§"/>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2000">
                <a:latin typeface="+mn-lt"/>
                <a:cs typeface="Arial" panose="020B0604020202020204" pitchFamily="34" charset="0"/>
              </a:defRPr>
            </a:lvl2pPr>
            <a:lvl3pPr marL="1200150" indent="-28575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800">
                <a:latin typeface="+mn-lt"/>
                <a:cs typeface="Arial" panose="020B0604020202020204" pitchFamily="34" charset="0"/>
              </a:defRPr>
            </a:lvl4pPr>
            <a:lvl5pPr>
              <a:buClr>
                <a:srgbClr val="274D7E"/>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
        <p:nvSpPr>
          <p:cNvPr id="11" name="Titel 13">
            <a:extLst>
              <a:ext uri="{FF2B5EF4-FFF2-40B4-BE49-F238E27FC236}">
                <a16:creationId xmlns:a16="http://schemas.microsoft.com/office/drawing/2014/main" id="{59F0FDB6-EA16-4CF3-A26F-E3CE9E608484}"/>
              </a:ext>
            </a:extLst>
          </p:cNvPr>
          <p:cNvSpPr>
            <a:spLocks noGrp="1"/>
          </p:cNvSpPr>
          <p:nvPr>
            <p:ph type="title" hasCustomPrompt="1"/>
          </p:nvPr>
        </p:nvSpPr>
        <p:spPr>
          <a:xfrm>
            <a:off x="952500" y="450000"/>
            <a:ext cx="7265378" cy="1325563"/>
          </a:xfrm>
        </p:spPr>
        <p:txBody>
          <a:bodyPr lIns="0">
            <a:normAutofit/>
          </a:bodyPr>
          <a:lstStyle>
            <a:lvl1pPr>
              <a:defRPr sz="3200" b="0" baseline="0">
                <a:solidFill>
                  <a:srgbClr val="274D7E"/>
                </a:solidFill>
                <a:latin typeface="+mn-lt"/>
              </a:defRPr>
            </a:lvl1pPr>
          </a:lstStyle>
          <a:p>
            <a:r>
              <a:rPr lang="de-DE" dirty="0"/>
              <a:t>Titelmasterformat durch Klicken bearbeiten</a:t>
            </a:r>
          </a:p>
        </p:txBody>
      </p:sp>
      <p:sp>
        <p:nvSpPr>
          <p:cNvPr id="20" name="Slide Number Placeholder 5">
            <a:extLst>
              <a:ext uri="{FF2B5EF4-FFF2-40B4-BE49-F238E27FC236}">
                <a16:creationId xmlns:a16="http://schemas.microsoft.com/office/drawing/2014/main" id="{08EDAFA4-7EAD-4574-AA21-8B6E9734A15C}"/>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22" name="Grafik 21">
            <a:extLst>
              <a:ext uri="{FF2B5EF4-FFF2-40B4-BE49-F238E27FC236}">
                <a16:creationId xmlns:a16="http://schemas.microsoft.com/office/drawing/2014/main" id="{37727B9E-692B-425A-8040-ED2F81054A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70650" y="6430574"/>
            <a:ext cx="665550" cy="306777"/>
          </a:xfrm>
          <a:prstGeom prst="rect">
            <a:avLst/>
          </a:prstGeom>
        </p:spPr>
      </p:pic>
      <p:sp>
        <p:nvSpPr>
          <p:cNvPr id="5" name="Bildplatzhalter 4">
            <a:extLst>
              <a:ext uri="{FF2B5EF4-FFF2-40B4-BE49-F238E27FC236}">
                <a16:creationId xmlns:a16="http://schemas.microsoft.com/office/drawing/2014/main" id="{3045BEDB-C260-4BBB-87B9-A638B018BD3A}"/>
              </a:ext>
            </a:extLst>
          </p:cNvPr>
          <p:cNvSpPr>
            <a:spLocks noGrp="1"/>
          </p:cNvSpPr>
          <p:nvPr>
            <p:ph type="pic" sz="quarter" idx="10"/>
          </p:nvPr>
        </p:nvSpPr>
        <p:spPr>
          <a:xfrm>
            <a:off x="9666288" y="1855788"/>
            <a:ext cx="2520000" cy="1260000"/>
          </a:xfrm>
          <a:solidFill>
            <a:srgbClr val="CCD7E4"/>
          </a:solidFill>
        </p:spPr>
        <p:txBody>
          <a:bodyPr/>
          <a:lstStyle/>
          <a:p>
            <a:endParaRPr lang="en-DE"/>
          </a:p>
        </p:txBody>
      </p:sp>
      <p:sp>
        <p:nvSpPr>
          <p:cNvPr id="12" name="Bildplatzhalter 4">
            <a:extLst>
              <a:ext uri="{FF2B5EF4-FFF2-40B4-BE49-F238E27FC236}">
                <a16:creationId xmlns:a16="http://schemas.microsoft.com/office/drawing/2014/main" id="{0A30DAAE-4270-4630-A495-4480366B920E}"/>
              </a:ext>
            </a:extLst>
          </p:cNvPr>
          <p:cNvSpPr>
            <a:spLocks noGrp="1"/>
          </p:cNvSpPr>
          <p:nvPr>
            <p:ph type="pic" sz="quarter" idx="11"/>
          </p:nvPr>
        </p:nvSpPr>
        <p:spPr>
          <a:xfrm>
            <a:off x="9672000" y="4031457"/>
            <a:ext cx="2520000" cy="1260000"/>
          </a:xfrm>
          <a:solidFill>
            <a:srgbClr val="CCD7E4"/>
          </a:solidFill>
        </p:spPr>
        <p:txBody>
          <a:bodyPr/>
          <a:lstStyle/>
          <a:p>
            <a:endParaRPr lang="en-DE"/>
          </a:p>
        </p:txBody>
      </p:sp>
      <p:sp>
        <p:nvSpPr>
          <p:cNvPr id="7" name="Ellipse 6">
            <a:extLst>
              <a:ext uri="{FF2B5EF4-FFF2-40B4-BE49-F238E27FC236}">
                <a16:creationId xmlns:a16="http://schemas.microsoft.com/office/drawing/2014/main" id="{CE1102E7-9B5F-49A8-BE1C-794B2D724AC5}"/>
              </a:ext>
            </a:extLst>
          </p:cNvPr>
          <p:cNvSpPr/>
          <p:nvPr userDrawn="1"/>
        </p:nvSpPr>
        <p:spPr>
          <a:xfrm>
            <a:off x="10507579" y="209006"/>
            <a:ext cx="149290" cy="1418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8" name="Ellipse 7">
            <a:extLst>
              <a:ext uri="{FF2B5EF4-FFF2-40B4-BE49-F238E27FC236}">
                <a16:creationId xmlns:a16="http://schemas.microsoft.com/office/drawing/2014/main" id="{1D89E075-7128-4EC7-ADE9-BD91D3DC716B}"/>
              </a:ext>
            </a:extLst>
          </p:cNvPr>
          <p:cNvSpPr/>
          <p:nvPr userDrawn="1"/>
        </p:nvSpPr>
        <p:spPr>
          <a:xfrm>
            <a:off x="11154218" y="697308"/>
            <a:ext cx="149290" cy="141825"/>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2068196556"/>
      </p:ext>
    </p:extLst>
  </p:cSld>
  <p:clrMapOvr>
    <a:masterClrMapping/>
  </p:clrMapOvr>
  <p:extLst>
    <p:ext uri="{DCECCB84-F9BA-43D5-87BE-67443E8EF086}">
      <p15:sldGuideLst xmlns:p15="http://schemas.microsoft.com/office/powerpoint/2012/main">
        <p15:guide id="1" orient="horz" pos="2183">
          <p15:clr>
            <a:srgbClr val="FBAE40"/>
          </p15:clr>
        </p15:guide>
        <p15:guide id="2" pos="690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el und Inhalt_alternativ">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D0C15EA-82E5-4287-A5ED-C45E9F62FD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14934825">
            <a:off x="3710593" y="1808386"/>
            <a:ext cx="18045598" cy="6462341"/>
          </a:xfrm>
          <a:prstGeom prst="rect">
            <a:avLst/>
          </a:prstGeom>
        </p:spPr>
      </p:pic>
      <p:sp>
        <p:nvSpPr>
          <p:cNvPr id="12" name="Titel 13">
            <a:extLst>
              <a:ext uri="{FF2B5EF4-FFF2-40B4-BE49-F238E27FC236}">
                <a16:creationId xmlns:a16="http://schemas.microsoft.com/office/drawing/2014/main" id="{10CDF60E-7C6E-4BDC-8322-3A601D983087}"/>
              </a:ext>
            </a:extLst>
          </p:cNvPr>
          <p:cNvSpPr>
            <a:spLocks noGrp="1"/>
          </p:cNvSpPr>
          <p:nvPr>
            <p:ph type="title" hasCustomPrompt="1"/>
          </p:nvPr>
        </p:nvSpPr>
        <p:spPr>
          <a:xfrm>
            <a:off x="952499" y="450000"/>
            <a:ext cx="9403355" cy="1325563"/>
          </a:xfrm>
        </p:spPr>
        <p:txBody>
          <a:bodyPr lIns="0">
            <a:normAutofit/>
          </a:bodyPr>
          <a:lstStyle>
            <a:lvl1pPr>
              <a:defRPr sz="3200" b="0" baseline="0">
                <a:solidFill>
                  <a:srgbClr val="274D7E"/>
                </a:solidFill>
                <a:latin typeface="Calibri" panose="020F0502020204030204" pitchFamily="34" charset="0"/>
              </a:defRPr>
            </a:lvl1pPr>
          </a:lstStyle>
          <a:p>
            <a:r>
              <a:rPr lang="de-DE" dirty="0"/>
              <a:t>Titelmasterformat durch Klicken bearbeiten</a:t>
            </a:r>
          </a:p>
        </p:txBody>
      </p:sp>
      <p:sp>
        <p:nvSpPr>
          <p:cNvPr id="14" name="Content Placeholder 2">
            <a:extLst>
              <a:ext uri="{FF2B5EF4-FFF2-40B4-BE49-F238E27FC236}">
                <a16:creationId xmlns:a16="http://schemas.microsoft.com/office/drawing/2014/main" id="{821B0324-6100-498E-88ED-8141E2A8FBB4}"/>
              </a:ext>
            </a:extLst>
          </p:cNvPr>
          <p:cNvSpPr>
            <a:spLocks noGrp="1"/>
          </p:cNvSpPr>
          <p:nvPr>
            <p:ph idx="1" hasCustomPrompt="1"/>
          </p:nvPr>
        </p:nvSpPr>
        <p:spPr>
          <a:xfrm>
            <a:off x="952501" y="1855788"/>
            <a:ext cx="9644062" cy="4351338"/>
          </a:xfrm>
        </p:spPr>
        <p:txBody>
          <a:bodyPr lIns="0"/>
          <a:lstStyle>
            <a:lvl1pPr marL="363538" indent="-363538">
              <a:buClr>
                <a:srgbClr val="274D7E"/>
              </a:buClr>
              <a:buFont typeface="Wingdings" panose="05000000000000000000" pitchFamily="2" charset="2"/>
              <a:buChar char="§"/>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2000">
                <a:latin typeface="+mn-lt"/>
                <a:cs typeface="Arial" panose="020B0604020202020204" pitchFamily="34" charset="0"/>
              </a:defRPr>
            </a:lvl2pPr>
            <a:lvl3pPr marL="1200150" indent="-28575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800">
                <a:latin typeface="+mn-lt"/>
                <a:cs typeface="Arial" panose="020B0604020202020204" pitchFamily="34" charset="0"/>
              </a:defRPr>
            </a:lvl4pPr>
            <a:lvl5pPr>
              <a:buClr>
                <a:srgbClr val="274D7E"/>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
        <p:nvSpPr>
          <p:cNvPr id="16" name="Slide Number Placeholder 5">
            <a:extLst>
              <a:ext uri="{FF2B5EF4-FFF2-40B4-BE49-F238E27FC236}">
                <a16:creationId xmlns:a16="http://schemas.microsoft.com/office/drawing/2014/main" id="{7926B7FE-4C86-4B14-BEBB-A9CAFCED7F90}"/>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18" name="Grafik 17">
            <a:extLst>
              <a:ext uri="{FF2B5EF4-FFF2-40B4-BE49-F238E27FC236}">
                <a16:creationId xmlns:a16="http://schemas.microsoft.com/office/drawing/2014/main" id="{A771F15B-1769-4893-9A8B-FEBAE7E97E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70650" y="6430574"/>
            <a:ext cx="665550" cy="306777"/>
          </a:xfrm>
          <a:prstGeom prst="rect">
            <a:avLst/>
          </a:prstGeom>
        </p:spPr>
      </p:pic>
    </p:spTree>
    <p:extLst>
      <p:ext uri="{BB962C8B-B14F-4D97-AF65-F5344CB8AC3E}">
        <p14:creationId xmlns:p14="http://schemas.microsoft.com/office/powerpoint/2010/main" val="21745803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90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el und Inhalt_blank">
    <p:spTree>
      <p:nvGrpSpPr>
        <p:cNvPr id="1" name=""/>
        <p:cNvGrpSpPr/>
        <p:nvPr/>
      </p:nvGrpSpPr>
      <p:grpSpPr>
        <a:xfrm>
          <a:off x="0" y="0"/>
          <a:ext cx="0" cy="0"/>
          <a:chOff x="0" y="0"/>
          <a:chExt cx="0" cy="0"/>
        </a:xfrm>
      </p:grpSpPr>
      <p:sp>
        <p:nvSpPr>
          <p:cNvPr id="12" name="Titel 13">
            <a:extLst>
              <a:ext uri="{FF2B5EF4-FFF2-40B4-BE49-F238E27FC236}">
                <a16:creationId xmlns:a16="http://schemas.microsoft.com/office/drawing/2014/main" id="{10CDF60E-7C6E-4BDC-8322-3A601D983087}"/>
              </a:ext>
            </a:extLst>
          </p:cNvPr>
          <p:cNvSpPr>
            <a:spLocks noGrp="1"/>
          </p:cNvSpPr>
          <p:nvPr>
            <p:ph type="title" hasCustomPrompt="1"/>
          </p:nvPr>
        </p:nvSpPr>
        <p:spPr>
          <a:xfrm>
            <a:off x="952499" y="450000"/>
            <a:ext cx="9644064" cy="1325563"/>
          </a:xfrm>
        </p:spPr>
        <p:txBody>
          <a:bodyPr lIns="0">
            <a:normAutofit/>
          </a:bodyPr>
          <a:lstStyle>
            <a:lvl1pPr>
              <a:defRPr sz="3200" b="0" baseline="0">
                <a:solidFill>
                  <a:srgbClr val="274D7E"/>
                </a:solidFill>
                <a:latin typeface="Calibri" panose="020F0502020204030204" pitchFamily="34" charset="0"/>
              </a:defRPr>
            </a:lvl1pPr>
          </a:lstStyle>
          <a:p>
            <a:r>
              <a:rPr lang="de-DE" dirty="0"/>
              <a:t>Titelmasterformat durch Klicken bearbeiten</a:t>
            </a:r>
          </a:p>
        </p:txBody>
      </p:sp>
      <p:sp>
        <p:nvSpPr>
          <p:cNvPr id="14" name="Content Placeholder 2">
            <a:extLst>
              <a:ext uri="{FF2B5EF4-FFF2-40B4-BE49-F238E27FC236}">
                <a16:creationId xmlns:a16="http://schemas.microsoft.com/office/drawing/2014/main" id="{821B0324-6100-498E-88ED-8141E2A8FBB4}"/>
              </a:ext>
            </a:extLst>
          </p:cNvPr>
          <p:cNvSpPr>
            <a:spLocks noGrp="1"/>
          </p:cNvSpPr>
          <p:nvPr>
            <p:ph idx="1" hasCustomPrompt="1"/>
          </p:nvPr>
        </p:nvSpPr>
        <p:spPr>
          <a:xfrm>
            <a:off x="952501" y="1855788"/>
            <a:ext cx="9644062" cy="4351338"/>
          </a:xfrm>
        </p:spPr>
        <p:txBody>
          <a:bodyPr lIns="0"/>
          <a:lstStyle>
            <a:lvl1pPr marL="363538" indent="-363538">
              <a:buClr>
                <a:srgbClr val="274D7E"/>
              </a:buClr>
              <a:buFont typeface="Wingdings" panose="05000000000000000000" pitchFamily="2" charset="2"/>
              <a:buChar char="§"/>
              <a:defRPr sz="2200">
                <a:latin typeface="+mn-lt"/>
                <a:cs typeface="Arial" panose="020B0604020202020204" pitchFamily="34" charset="0"/>
              </a:defRPr>
            </a:lvl1pPr>
            <a:lvl2pPr marL="685800" indent="-228600">
              <a:buClr>
                <a:srgbClr val="274D7E"/>
              </a:buClr>
              <a:buFont typeface="Symbol" panose="05050102010706020507" pitchFamily="18" charset="2"/>
              <a:buChar char="-"/>
              <a:defRPr sz="2000">
                <a:latin typeface="+mn-lt"/>
                <a:cs typeface="Arial" panose="020B0604020202020204" pitchFamily="34" charset="0"/>
              </a:defRPr>
            </a:lvl2pPr>
            <a:lvl3pPr marL="1200150" indent="-28575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800">
                <a:latin typeface="+mn-lt"/>
                <a:cs typeface="Arial" panose="020B0604020202020204" pitchFamily="34" charset="0"/>
              </a:defRPr>
            </a:lvl4pPr>
            <a:lvl5pPr>
              <a:buClr>
                <a:srgbClr val="274D7E"/>
              </a:buClr>
              <a:defRPr sz="18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a:p>
            <a:pPr lvl="4"/>
            <a:endParaRPr lang="de-DE" dirty="0"/>
          </a:p>
          <a:p>
            <a:pPr lvl="4"/>
            <a:endParaRPr lang="en-US" dirty="0"/>
          </a:p>
        </p:txBody>
      </p:sp>
      <p:sp>
        <p:nvSpPr>
          <p:cNvPr id="16" name="Slide Number Placeholder 5">
            <a:extLst>
              <a:ext uri="{FF2B5EF4-FFF2-40B4-BE49-F238E27FC236}">
                <a16:creationId xmlns:a16="http://schemas.microsoft.com/office/drawing/2014/main" id="{7926B7FE-4C86-4B14-BEBB-A9CAFCED7F90}"/>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18" name="Grafik 17">
            <a:extLst>
              <a:ext uri="{FF2B5EF4-FFF2-40B4-BE49-F238E27FC236}">
                <a16:creationId xmlns:a16="http://schemas.microsoft.com/office/drawing/2014/main" id="{A771F15B-1769-4893-9A8B-FEBAE7E97E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70650" y="6430574"/>
            <a:ext cx="665550" cy="306777"/>
          </a:xfrm>
          <a:prstGeom prst="rect">
            <a:avLst/>
          </a:prstGeom>
        </p:spPr>
      </p:pic>
    </p:spTree>
    <p:extLst>
      <p:ext uri="{BB962C8B-B14F-4D97-AF65-F5344CB8AC3E}">
        <p14:creationId xmlns:p14="http://schemas.microsoft.com/office/powerpoint/2010/main" val="40054435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90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3E39DB86-FF2E-4A14-8526-7328D4ABAD6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rot="21432176">
            <a:off x="-2373988" y="-5907038"/>
            <a:ext cx="16570838" cy="8285419"/>
          </a:xfrm>
          <a:prstGeom prst="rect">
            <a:avLst/>
          </a:prstGeom>
        </p:spPr>
      </p:pic>
      <p:sp>
        <p:nvSpPr>
          <p:cNvPr id="3" name="Content Placeholder 2"/>
          <p:cNvSpPr>
            <a:spLocks noGrp="1"/>
          </p:cNvSpPr>
          <p:nvPr>
            <p:ph idx="1"/>
          </p:nvPr>
        </p:nvSpPr>
        <p:spPr>
          <a:xfrm>
            <a:off x="838200" y="1825625"/>
            <a:ext cx="5257800" cy="4351338"/>
          </a:xfrm>
        </p:spPr>
        <p:txBody>
          <a:bodyPr/>
          <a:lstStyle>
            <a:lvl1pPr marL="228600" indent="-228600">
              <a:buClr>
                <a:srgbClr val="274D7E"/>
              </a:buClr>
              <a:buFont typeface="Wingdings" panose="05000000000000000000" pitchFamily="2" charset="2"/>
              <a:buChar char="§"/>
              <a:defRPr sz="20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 name="Content Placeholder 2">
            <a:extLst>
              <a:ext uri="{FF2B5EF4-FFF2-40B4-BE49-F238E27FC236}">
                <a16:creationId xmlns:a16="http://schemas.microsoft.com/office/drawing/2014/main" id="{7502F28E-5108-44EC-B5DB-D64043E25D8B}"/>
              </a:ext>
            </a:extLst>
          </p:cNvPr>
          <p:cNvSpPr>
            <a:spLocks noGrp="1"/>
          </p:cNvSpPr>
          <p:nvPr>
            <p:ph idx="10"/>
          </p:nvPr>
        </p:nvSpPr>
        <p:spPr>
          <a:xfrm>
            <a:off x="6094413" y="1825625"/>
            <a:ext cx="5257800" cy="4351338"/>
          </a:xfrm>
        </p:spPr>
        <p:txBody>
          <a:bodyPr/>
          <a:lstStyle>
            <a:lvl1pPr marL="228600" indent="-228600">
              <a:buClr>
                <a:srgbClr val="274D7E"/>
              </a:buClr>
              <a:buFont typeface="Wingdings" panose="05000000000000000000" pitchFamily="2" charset="2"/>
              <a:buChar char="§"/>
              <a:defRPr sz="2000">
                <a:latin typeface="+mn-lt"/>
                <a:cs typeface="Arial" panose="020B0604020202020204" pitchFamily="34" charset="0"/>
              </a:defRPr>
            </a:lvl1pPr>
            <a:lvl2pPr marL="685800" indent="-228600">
              <a:buClr>
                <a:srgbClr val="274D7E"/>
              </a:buClr>
              <a:buFont typeface="Symbol" panose="05050102010706020507" pitchFamily="18" charset="2"/>
              <a:buChar char="-"/>
              <a:defRPr sz="1800">
                <a:latin typeface="+mn-lt"/>
                <a:cs typeface="Arial" panose="020B0604020202020204" pitchFamily="34" charset="0"/>
              </a:defRPr>
            </a:lvl2pPr>
            <a:lvl3pPr marL="1143000" indent="-228600">
              <a:buClr>
                <a:srgbClr val="274D7E"/>
              </a:buClr>
              <a:buFont typeface="Arial" panose="020B0604020202020204" pitchFamily="34" charset="0"/>
              <a:buChar char="•"/>
              <a:defRPr sz="1800" i="1">
                <a:latin typeface="+mn-lt"/>
                <a:cs typeface="Arial" panose="020B0604020202020204" pitchFamily="34" charset="0"/>
              </a:defRPr>
            </a:lvl3pPr>
            <a:lvl4pPr marL="1600200" indent="-228600">
              <a:buClr>
                <a:srgbClr val="274D7E"/>
              </a:buClr>
              <a:buFont typeface="Symbol" panose="05050102010706020507" pitchFamily="18" charset="2"/>
              <a:buChar char="-"/>
              <a:defRPr sz="1600">
                <a:latin typeface="+mn-lt"/>
                <a:cs typeface="Arial" panose="020B0604020202020204" pitchFamily="34" charset="0"/>
              </a:defRPr>
            </a:lvl4pPr>
            <a:lvl5pPr>
              <a:buClr>
                <a:srgbClr val="274D7E"/>
              </a:buClr>
              <a:defRPr sz="1600" i="1">
                <a:latin typeface="+mn-lt"/>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3" name="Titel 13">
            <a:extLst>
              <a:ext uri="{FF2B5EF4-FFF2-40B4-BE49-F238E27FC236}">
                <a16:creationId xmlns:a16="http://schemas.microsoft.com/office/drawing/2014/main" id="{8B076F03-AFCA-453F-B26F-4105A9D0D20F}"/>
              </a:ext>
            </a:extLst>
          </p:cNvPr>
          <p:cNvSpPr>
            <a:spLocks noGrp="1"/>
          </p:cNvSpPr>
          <p:nvPr>
            <p:ph type="title" hasCustomPrompt="1"/>
          </p:nvPr>
        </p:nvSpPr>
        <p:spPr>
          <a:xfrm>
            <a:off x="952499" y="450000"/>
            <a:ext cx="7717775" cy="1325563"/>
          </a:xfrm>
        </p:spPr>
        <p:txBody>
          <a:bodyPr lIns="0">
            <a:normAutofit/>
          </a:bodyPr>
          <a:lstStyle>
            <a:lvl1pPr>
              <a:defRPr sz="3200" b="0" baseline="0">
                <a:solidFill>
                  <a:srgbClr val="274D7E"/>
                </a:solidFill>
                <a:latin typeface="+mn-lt"/>
              </a:defRPr>
            </a:lvl1pPr>
          </a:lstStyle>
          <a:p>
            <a:r>
              <a:rPr lang="de-DE" dirty="0"/>
              <a:t>Titelmasterformat durch Klicken bearbeiten</a:t>
            </a:r>
          </a:p>
        </p:txBody>
      </p:sp>
      <p:sp>
        <p:nvSpPr>
          <p:cNvPr id="6" name="Slide Number Placeholder 5">
            <a:extLst>
              <a:ext uri="{FF2B5EF4-FFF2-40B4-BE49-F238E27FC236}">
                <a16:creationId xmlns:a16="http://schemas.microsoft.com/office/drawing/2014/main" id="{B2C700B9-6DAD-48BF-BCC5-7809BDBFD835}"/>
              </a:ext>
            </a:extLst>
          </p:cNvPr>
          <p:cNvSpPr txBox="1">
            <a:spLocks/>
          </p:cNvSpPr>
          <p:nvPr userDrawn="1"/>
        </p:nvSpPr>
        <p:spPr>
          <a:xfrm>
            <a:off x="10244508" y="6372226"/>
            <a:ext cx="526142"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69B4B5D-8EFF-4C40-8F64-71EB00159AFC}" type="slidenum">
              <a:rPr lang="de-DE" sz="1000" smtClean="0">
                <a:latin typeface="+mn-lt"/>
              </a:rPr>
              <a:pPr/>
              <a:t>‹Nr.›</a:t>
            </a:fld>
            <a:endParaRPr lang="de-DE" dirty="0">
              <a:latin typeface="+mn-lt"/>
            </a:endParaRPr>
          </a:p>
        </p:txBody>
      </p:sp>
      <p:pic>
        <p:nvPicPr>
          <p:cNvPr id="16" name="Grafik 15">
            <a:extLst>
              <a:ext uri="{FF2B5EF4-FFF2-40B4-BE49-F238E27FC236}">
                <a16:creationId xmlns:a16="http://schemas.microsoft.com/office/drawing/2014/main" id="{03DADFEA-DD3F-43E3-9D56-B6F479972B4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70650" y="6430574"/>
            <a:ext cx="665550" cy="306777"/>
          </a:xfrm>
          <a:prstGeom prst="rect">
            <a:avLst/>
          </a:prstGeom>
        </p:spPr>
      </p:pic>
    </p:spTree>
    <p:extLst>
      <p:ext uri="{BB962C8B-B14F-4D97-AF65-F5344CB8AC3E}">
        <p14:creationId xmlns:p14="http://schemas.microsoft.com/office/powerpoint/2010/main" val="282496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el und Inhalt_mBi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740748-9C45-403B-B12B-0209B2DA07D1}"/>
              </a:ext>
            </a:extLst>
          </p:cNvPr>
          <p:cNvSpPr/>
          <p:nvPr userDrawn="1"/>
        </p:nvSpPr>
        <p:spPr>
          <a:xfrm>
            <a:off x="846306" y="6410528"/>
            <a:ext cx="2869660" cy="44747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084F9756-F128-41BA-AE94-9D8A1212B98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rot="21026066">
            <a:off x="-1213508" y="3849233"/>
            <a:ext cx="15530678" cy="5561719"/>
          </a:xfrm>
          <a:prstGeom prst="rect">
            <a:avLst/>
          </a:prstGeom>
        </p:spPr>
      </p:pic>
      <p:sp>
        <p:nvSpPr>
          <p:cNvPr id="7" name="Slide Number Placeholder 5">
            <a:extLst>
              <a:ext uri="{FF2B5EF4-FFF2-40B4-BE49-F238E27FC236}">
                <a16:creationId xmlns:a16="http://schemas.microsoft.com/office/drawing/2014/main" id="{65F51A01-B1DB-4A28-8916-255C04FBFB06}"/>
              </a:ext>
            </a:extLst>
          </p:cNvPr>
          <p:cNvSpPr txBox="1">
            <a:spLocks/>
          </p:cNvSpPr>
          <p:nvPr userDrawn="1"/>
        </p:nvSpPr>
        <p:spPr>
          <a:xfrm>
            <a:off x="10218201" y="6372226"/>
            <a:ext cx="578756"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latin typeface="+mn-lt"/>
            </a:endParaRPr>
          </a:p>
        </p:txBody>
      </p:sp>
      <p:sp>
        <p:nvSpPr>
          <p:cNvPr id="18" name="Titel 13">
            <a:extLst>
              <a:ext uri="{FF2B5EF4-FFF2-40B4-BE49-F238E27FC236}">
                <a16:creationId xmlns:a16="http://schemas.microsoft.com/office/drawing/2014/main" id="{7651C3DF-022C-4026-BA70-9A77572E716A}"/>
              </a:ext>
            </a:extLst>
          </p:cNvPr>
          <p:cNvSpPr>
            <a:spLocks noGrp="1"/>
          </p:cNvSpPr>
          <p:nvPr>
            <p:ph type="title" hasCustomPrompt="1"/>
          </p:nvPr>
        </p:nvSpPr>
        <p:spPr>
          <a:xfrm>
            <a:off x="952499" y="450000"/>
            <a:ext cx="10376853" cy="1325563"/>
          </a:xfrm>
        </p:spPr>
        <p:txBody>
          <a:bodyPr lIns="0">
            <a:normAutofit/>
          </a:bodyPr>
          <a:lstStyle>
            <a:lvl1pPr>
              <a:defRPr sz="3200" b="0" baseline="0">
                <a:solidFill>
                  <a:srgbClr val="274D7E"/>
                </a:solidFill>
                <a:latin typeface="Calibri" panose="020F0502020204030204" pitchFamily="34" charset="0"/>
              </a:defRPr>
            </a:lvl1pPr>
          </a:lstStyle>
          <a:p>
            <a:r>
              <a:rPr lang="de-DE" dirty="0"/>
              <a:t>Titelmasterformat durch Klicken bearbeiten</a:t>
            </a:r>
          </a:p>
        </p:txBody>
      </p:sp>
    </p:spTree>
    <p:extLst>
      <p:ext uri="{BB962C8B-B14F-4D97-AF65-F5344CB8AC3E}">
        <p14:creationId xmlns:p14="http://schemas.microsoft.com/office/powerpoint/2010/main" val="2403499254"/>
      </p:ext>
    </p:extLst>
  </p:cSld>
  <p:clrMapOvr>
    <a:masterClrMapping/>
  </p:clrMapOvr>
  <p:extLst>
    <p:ext uri="{DCECCB84-F9BA-43D5-87BE-67443E8EF086}">
      <p15:sldGuideLst xmlns:p15="http://schemas.microsoft.com/office/powerpoint/2012/main">
        <p15:guide id="1" orient="horz" pos="2160">
          <p15:clr>
            <a:srgbClr val="FBAE40"/>
          </p15:clr>
        </p15:guide>
        <p15:guide id="2" pos="52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8" name="Footer Placeholder 4">
            <a:extLst>
              <a:ext uri="{FF2B5EF4-FFF2-40B4-BE49-F238E27FC236}">
                <a16:creationId xmlns:a16="http://schemas.microsoft.com/office/drawing/2014/main" id="{663C0CBC-0341-4A38-8D2D-FC57C9C9D532}"/>
              </a:ext>
            </a:extLst>
          </p:cNvPr>
          <p:cNvSpPr txBox="1">
            <a:spLocks/>
          </p:cNvSpPr>
          <p:nvPr userDrawn="1"/>
        </p:nvSpPr>
        <p:spPr>
          <a:xfrm>
            <a:off x="878159" y="6359525"/>
            <a:ext cx="3619228" cy="365125"/>
          </a:xfrm>
          <a:prstGeom prst="rect">
            <a:avLst/>
          </a:prstGeom>
        </p:spPr>
        <p:txBody>
          <a:bodyPr vert="horz" lIns="91440" tIns="45720" rIns="91440" bIns="45720" rtlCol="0" anchor="ctr"/>
          <a:lstStyle>
            <a:defPPr>
              <a:defRPr lang="de-DE"/>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e-DE" sz="1000" baseline="0" dirty="0">
                <a:latin typeface="+mn-lt"/>
              </a:rPr>
              <a:t>© AWV e. V. | www.ferd-net.de</a:t>
            </a:r>
            <a:endParaRPr lang="de-DE" sz="1000" dirty="0">
              <a:latin typeface="+mn-lt"/>
            </a:endParaRPr>
          </a:p>
        </p:txBody>
      </p:sp>
    </p:spTree>
    <p:extLst>
      <p:ext uri="{BB962C8B-B14F-4D97-AF65-F5344CB8AC3E}">
        <p14:creationId xmlns:p14="http://schemas.microsoft.com/office/powerpoint/2010/main" val="1828462774"/>
      </p:ext>
    </p:extLst>
  </p:cSld>
  <p:clrMap bg1="lt1" tx1="dk1" bg2="lt2" tx2="dk2" accent1="accent1" accent2="accent2" accent3="accent3" accent4="accent4" accent5="accent5" accent6="accent6" hlink="hlink" folHlink="folHlink"/>
  <p:sldLayoutIdLst>
    <p:sldLayoutId id="2147483685" r:id="rId1"/>
    <p:sldLayoutId id="2147483710" r:id="rId2"/>
    <p:sldLayoutId id="2147483708" r:id="rId3"/>
    <p:sldLayoutId id="2147483711" r:id="rId4"/>
    <p:sldLayoutId id="2147483714" r:id="rId5"/>
    <p:sldLayoutId id="2147483662" r:id="rId6"/>
    <p:sldLayoutId id="2147483712" r:id="rId7"/>
    <p:sldLayoutId id="2147483672" r:id="rId8"/>
    <p:sldLayoutId id="2147483709" r:id="rId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600" userDrawn="1">
          <p15:clr>
            <a:srgbClr val="F26B43"/>
          </p15:clr>
        </p15:guide>
        <p15:guide id="3" pos="7151" userDrawn="1">
          <p15:clr>
            <a:srgbClr val="F26B43"/>
          </p15:clr>
        </p15:guide>
        <p15:guide id="4" pos="667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a:extLst>
              <a:ext uri="{FF2B5EF4-FFF2-40B4-BE49-F238E27FC236}">
                <a16:creationId xmlns:a16="http://schemas.microsoft.com/office/drawing/2014/main" id="{8490D987-8DEF-45B8-AB57-848A62FB42BF}"/>
              </a:ext>
            </a:extLst>
          </p:cNvPr>
          <p:cNvSpPr>
            <a:spLocks noGrp="1"/>
          </p:cNvSpPr>
          <p:nvPr>
            <p:ph type="subTitle" idx="1"/>
          </p:nvPr>
        </p:nvSpPr>
        <p:spPr/>
        <p:txBody>
          <a:bodyPr/>
          <a:lstStyle/>
          <a:p>
            <a:r>
              <a:rPr lang="de-DE" dirty="0"/>
              <a:t>Referent/in Vorname Name</a:t>
            </a:r>
          </a:p>
          <a:p>
            <a:r>
              <a:rPr lang="de-DE" dirty="0"/>
              <a:t>Ort, Datum</a:t>
            </a:r>
          </a:p>
        </p:txBody>
      </p:sp>
      <p:sp>
        <p:nvSpPr>
          <p:cNvPr id="6" name="Titel 5">
            <a:extLst>
              <a:ext uri="{FF2B5EF4-FFF2-40B4-BE49-F238E27FC236}">
                <a16:creationId xmlns:a16="http://schemas.microsoft.com/office/drawing/2014/main" id="{9E96E2AD-709F-4995-B3B5-801847029467}"/>
              </a:ext>
            </a:extLst>
          </p:cNvPr>
          <p:cNvSpPr>
            <a:spLocks noGrp="1"/>
          </p:cNvSpPr>
          <p:nvPr>
            <p:ph type="ctrTitle"/>
          </p:nvPr>
        </p:nvSpPr>
        <p:spPr/>
        <p:txBody>
          <a:bodyPr/>
          <a:lstStyle/>
          <a:p>
            <a:r>
              <a:rPr lang="de-DE" dirty="0"/>
              <a:t>Vortrag</a:t>
            </a:r>
          </a:p>
        </p:txBody>
      </p:sp>
    </p:spTree>
    <p:extLst>
      <p:ext uri="{BB962C8B-B14F-4D97-AF65-F5344CB8AC3E}">
        <p14:creationId xmlns:p14="http://schemas.microsoft.com/office/powerpoint/2010/main" val="266470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a:extLst>
              <a:ext uri="{FF2B5EF4-FFF2-40B4-BE49-F238E27FC236}">
                <a16:creationId xmlns:a16="http://schemas.microsoft.com/office/drawing/2014/main" id="{2EDF0A09-BC83-497A-B0AF-52C5E96C9505}"/>
              </a:ext>
            </a:extLst>
          </p:cNvPr>
          <p:cNvSpPr>
            <a:spLocks noGrp="1"/>
          </p:cNvSpPr>
          <p:nvPr>
            <p:ph type="title"/>
          </p:nvPr>
        </p:nvSpPr>
        <p:spPr/>
        <p:txBody>
          <a:bodyPr/>
          <a:lstStyle/>
          <a:p>
            <a:r>
              <a:rPr lang="de-DE" dirty="0"/>
              <a:t>Vorstellung Person/Unternehmen</a:t>
            </a:r>
          </a:p>
        </p:txBody>
      </p:sp>
      <p:sp>
        <p:nvSpPr>
          <p:cNvPr id="11" name="Inhaltsplatzhalter 10">
            <a:extLst>
              <a:ext uri="{FF2B5EF4-FFF2-40B4-BE49-F238E27FC236}">
                <a16:creationId xmlns:a16="http://schemas.microsoft.com/office/drawing/2014/main" id="{79652225-77FD-4783-9B57-ECF3AFA879E0}"/>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454551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57774-960A-4519-940E-BAC58269A87A}"/>
              </a:ext>
            </a:extLst>
          </p:cNvPr>
          <p:cNvSpPr>
            <a:spLocks noGrp="1"/>
          </p:cNvSpPr>
          <p:nvPr>
            <p:ph type="title"/>
          </p:nvPr>
        </p:nvSpPr>
        <p:spPr/>
        <p:txBody>
          <a:bodyPr/>
          <a:lstStyle/>
          <a:p>
            <a:r>
              <a:rPr lang="de-DE" dirty="0"/>
              <a:t>Schnittstellen/Berührungspunkte zur elektronischen Rechnung</a:t>
            </a:r>
          </a:p>
        </p:txBody>
      </p:sp>
      <p:sp>
        <p:nvSpPr>
          <p:cNvPr id="3" name="Inhaltsplatzhalter 2">
            <a:extLst>
              <a:ext uri="{FF2B5EF4-FFF2-40B4-BE49-F238E27FC236}">
                <a16:creationId xmlns:a16="http://schemas.microsoft.com/office/drawing/2014/main" id="{9176A910-F1C3-4788-80CA-370709A12B07}"/>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2242405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823B85-B202-4110-B7A0-1663C38D1094}"/>
              </a:ext>
            </a:extLst>
          </p:cNvPr>
          <p:cNvSpPr>
            <a:spLocks noGrp="1"/>
          </p:cNvSpPr>
          <p:nvPr>
            <p:ph type="title"/>
          </p:nvPr>
        </p:nvSpPr>
        <p:spPr/>
        <p:txBody>
          <a:bodyPr/>
          <a:lstStyle/>
          <a:p>
            <a:r>
              <a:rPr lang="de-DE" dirty="0"/>
              <a:t>Mitarbeit im </a:t>
            </a:r>
            <a:r>
              <a:rPr lang="de-DE" dirty="0" err="1"/>
              <a:t>FeRD</a:t>
            </a:r>
            <a:r>
              <a:rPr lang="de-DE" dirty="0"/>
              <a:t>: Welches Competence Center?</a:t>
            </a:r>
            <a:br>
              <a:rPr lang="de-DE" dirty="0"/>
            </a:br>
            <a:r>
              <a:rPr lang="de-DE" dirty="0"/>
              <a:t>Wo/Wie unterstützen bzw. können Sie unterstützen?</a:t>
            </a:r>
          </a:p>
        </p:txBody>
      </p:sp>
      <p:sp>
        <p:nvSpPr>
          <p:cNvPr id="3" name="Inhaltsplatzhalter 2">
            <a:extLst>
              <a:ext uri="{FF2B5EF4-FFF2-40B4-BE49-F238E27FC236}">
                <a16:creationId xmlns:a16="http://schemas.microsoft.com/office/drawing/2014/main" id="{496A5AD7-735C-474C-A0D5-DCEB55965AAE}"/>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135738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07CBE1D-BCE9-4DAF-9F78-60B41EFB447E}"/>
              </a:ext>
            </a:extLst>
          </p:cNvPr>
          <p:cNvSpPr>
            <a:spLocks noGrp="1"/>
          </p:cNvSpPr>
          <p:nvPr>
            <p:ph type="title"/>
          </p:nvPr>
        </p:nvSpPr>
        <p:spPr/>
        <p:txBody>
          <a:bodyPr/>
          <a:lstStyle/>
          <a:p>
            <a:r>
              <a:rPr lang="de-DE" dirty="0">
                <a:latin typeface="+mn-lt"/>
              </a:rPr>
              <a:t>Vielen Dank für Ihre Aufmerksamkeit!</a:t>
            </a:r>
          </a:p>
        </p:txBody>
      </p:sp>
      <p:sp>
        <p:nvSpPr>
          <p:cNvPr id="6" name="Textfeld 5">
            <a:extLst>
              <a:ext uri="{FF2B5EF4-FFF2-40B4-BE49-F238E27FC236}">
                <a16:creationId xmlns:a16="http://schemas.microsoft.com/office/drawing/2014/main" id="{A48E1B00-C279-4830-97C2-5BC30C7BDDAA}"/>
              </a:ext>
            </a:extLst>
          </p:cNvPr>
          <p:cNvSpPr txBox="1"/>
          <p:nvPr/>
        </p:nvSpPr>
        <p:spPr>
          <a:xfrm>
            <a:off x="1543792" y="1969477"/>
            <a:ext cx="5987562" cy="369332"/>
          </a:xfrm>
          <a:prstGeom prst="rect">
            <a:avLst/>
          </a:prstGeom>
          <a:noFill/>
        </p:spPr>
        <p:txBody>
          <a:bodyPr wrap="square" rtlCol="0">
            <a:spAutoFit/>
          </a:bodyPr>
          <a:lstStyle/>
          <a:p>
            <a:r>
              <a:rPr lang="de-DE" dirty="0">
                <a:solidFill>
                  <a:srgbClr val="004E7F"/>
                </a:solidFill>
                <a:latin typeface="Calibri" panose="020F0502020204030204" pitchFamily="34" charset="0"/>
              </a:rPr>
              <a:t>Kontakt</a:t>
            </a:r>
          </a:p>
        </p:txBody>
      </p:sp>
      <p:sp>
        <p:nvSpPr>
          <p:cNvPr id="7" name="Rechteck 6">
            <a:extLst>
              <a:ext uri="{FF2B5EF4-FFF2-40B4-BE49-F238E27FC236}">
                <a16:creationId xmlns:a16="http://schemas.microsoft.com/office/drawing/2014/main" id="{E060215A-0A62-49D2-813D-61B0FEE2A25C}"/>
              </a:ext>
            </a:extLst>
          </p:cNvPr>
          <p:cNvSpPr/>
          <p:nvPr/>
        </p:nvSpPr>
        <p:spPr>
          <a:xfrm>
            <a:off x="1543792" y="2581742"/>
            <a:ext cx="6656071" cy="957250"/>
          </a:xfrm>
          <a:prstGeom prst="rect">
            <a:avLst/>
          </a:prstGeom>
        </p:spPr>
        <p:txBody>
          <a:bodyPr wrap="square">
            <a:spAutoFit/>
          </a:bodyPr>
          <a:lstStyle/>
          <a:p>
            <a:pPr>
              <a:lnSpc>
                <a:spcPts val="1700"/>
              </a:lnSpc>
              <a:spcBef>
                <a:spcPts val="600"/>
              </a:spcBef>
              <a:spcAft>
                <a:spcPts val="600"/>
              </a:spcAft>
            </a:pPr>
            <a:r>
              <a:rPr lang="de-DE" sz="1400" b="1" dirty="0">
                <a:cs typeface="Arial" panose="020B0604020202020204" pitchFamily="34" charset="0"/>
              </a:rPr>
              <a:t>Vorname Name			Telefon: 	xxx</a:t>
            </a:r>
            <a:br>
              <a:rPr lang="de-DE" sz="1400" b="1" dirty="0">
                <a:cs typeface="Arial" panose="020B0604020202020204" pitchFamily="34" charset="0"/>
              </a:rPr>
            </a:br>
            <a:r>
              <a:rPr lang="de-DE" sz="1400" dirty="0">
                <a:cs typeface="Arial" panose="020B0604020202020204" pitchFamily="34" charset="0"/>
              </a:rPr>
              <a:t>Titel				 </a:t>
            </a:r>
            <a:r>
              <a:rPr lang="de-DE" sz="1400" b="1" dirty="0">
                <a:cs typeface="Arial" panose="020B0604020202020204" pitchFamily="34" charset="0"/>
              </a:rPr>
              <a:t>	</a:t>
            </a:r>
            <a:r>
              <a:rPr lang="fr-FR" sz="1400" b="1" dirty="0">
                <a:cs typeface="Arial" panose="020B0604020202020204" pitchFamily="34" charset="0"/>
              </a:rPr>
              <a:t>Fax: 		xxx</a:t>
            </a:r>
            <a:br>
              <a:rPr lang="de-DE" sz="1400" dirty="0">
                <a:cs typeface="Arial" panose="020B0604020202020204" pitchFamily="34" charset="0"/>
              </a:rPr>
            </a:br>
            <a:r>
              <a:rPr lang="de-DE" sz="1400" dirty="0">
                <a:cs typeface="Arial" panose="020B0604020202020204" pitchFamily="34" charset="0"/>
              </a:rPr>
              <a:t>	</a:t>
            </a:r>
            <a:r>
              <a:rPr lang="fr-FR" sz="1400" b="1" dirty="0">
                <a:cs typeface="Arial" panose="020B0604020202020204" pitchFamily="34" charset="0"/>
              </a:rPr>
              <a:t>				E-Mail: 	xxx</a:t>
            </a:r>
            <a:br>
              <a:rPr lang="fr-FR" sz="1400" b="1" dirty="0">
                <a:cs typeface="Arial" panose="020B0604020202020204" pitchFamily="34" charset="0"/>
              </a:rPr>
            </a:br>
            <a:r>
              <a:rPr lang="de-DE" sz="1400" dirty="0">
                <a:cs typeface="Arial" panose="020B0604020202020204" pitchFamily="34" charset="0"/>
              </a:rPr>
              <a:t>					</a:t>
            </a:r>
            <a:r>
              <a:rPr lang="fr-FR" sz="1400" b="1" dirty="0">
                <a:cs typeface="Arial" panose="020B0604020202020204" pitchFamily="34" charset="0"/>
              </a:rPr>
              <a:t>Internet: 	xxx</a:t>
            </a:r>
            <a:endParaRPr lang="de-DE" sz="1400" b="1" dirty="0">
              <a:cs typeface="Arial" panose="020B0604020202020204" pitchFamily="34" charset="0"/>
            </a:endParaRPr>
          </a:p>
        </p:txBody>
      </p:sp>
      <p:sp>
        <p:nvSpPr>
          <p:cNvPr id="8" name="Rechteck 7">
            <a:extLst>
              <a:ext uri="{FF2B5EF4-FFF2-40B4-BE49-F238E27FC236}">
                <a16:creationId xmlns:a16="http://schemas.microsoft.com/office/drawing/2014/main" id="{5334F311-DE8A-45D8-8B35-BD3D98DB3511}"/>
              </a:ext>
            </a:extLst>
          </p:cNvPr>
          <p:cNvSpPr/>
          <p:nvPr/>
        </p:nvSpPr>
        <p:spPr>
          <a:xfrm>
            <a:off x="7769101" y="2581742"/>
            <a:ext cx="3046681" cy="1352293"/>
          </a:xfrm>
          <a:prstGeom prst="rect">
            <a:avLst/>
          </a:prstGeom>
        </p:spPr>
        <p:txBody>
          <a:bodyPr wrap="square">
            <a:spAutoFit/>
          </a:bodyPr>
          <a:lstStyle/>
          <a:p>
            <a:pPr algn="just">
              <a:lnSpc>
                <a:spcPct val="107000"/>
              </a:lnSpc>
              <a:spcAft>
                <a:spcPts val="800"/>
              </a:spcAft>
            </a:pPr>
            <a:r>
              <a:rPr lang="de-DE" sz="11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Die Verfasserinnen und Verfasser gehen davon aus, dass die Angaben und Informationen zum Zeitpunkt der Veröffentlichung vollständig und korrekt sind. Es wird keine Gewähr für etwaige Fehler oder Äußerungen übernommen. Sämtliche verwendete Marken sind Eigentum der jeweiligen Rechteinhaber.</a:t>
            </a:r>
            <a:endParaRPr lang="de-DE" sz="11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0327813"/>
      </p:ext>
    </p:extLst>
  </p:cSld>
  <p:clrMapOvr>
    <a:masterClrMapping/>
  </p:clrMapOvr>
</p:sld>
</file>

<file path=ppt/theme/theme1.xml><?xml version="1.0" encoding="utf-8"?>
<a:theme xmlns:a="http://schemas.openxmlformats.org/drawingml/2006/main" name="Office Theme">
  <a:themeElements>
    <a:clrScheme name="AWV_Farbschema">
      <a:dk1>
        <a:srgbClr val="000000"/>
      </a:dk1>
      <a:lt1>
        <a:srgbClr val="FFFFFF"/>
      </a:lt1>
      <a:dk2>
        <a:srgbClr val="004E7F"/>
      </a:dk2>
      <a:lt2>
        <a:srgbClr val="FFFFFF"/>
      </a:lt2>
      <a:accent1>
        <a:srgbClr val="0088C9"/>
      </a:accent1>
      <a:accent2>
        <a:srgbClr val="004E7F"/>
      </a:accent2>
      <a:accent3>
        <a:srgbClr val="68B3D0"/>
      </a:accent3>
      <a:accent4>
        <a:srgbClr val="95D2D3"/>
      </a:accent4>
      <a:accent5>
        <a:srgbClr val="93B38D"/>
      </a:accent5>
      <a:accent6>
        <a:srgbClr val="BDCC7B"/>
      </a:accent6>
      <a:hlink>
        <a:srgbClr val="0088C9"/>
      </a:hlink>
      <a:folHlink>
        <a:srgbClr val="004E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130</Words>
  <Application>Microsoft Office PowerPoint</Application>
  <PresentationFormat>Breitbild</PresentationFormat>
  <Paragraphs>11</Paragraphs>
  <Slides>5</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Calibri Light</vt:lpstr>
      <vt:lpstr>Symbol</vt:lpstr>
      <vt:lpstr>Wingdings</vt:lpstr>
      <vt:lpstr>Office Theme</vt:lpstr>
      <vt:lpstr>Vortrag</vt:lpstr>
      <vt:lpstr>Vorstellung Person/Unternehmen</vt:lpstr>
      <vt:lpstr>Schnittstellen/Berührungspunkte zur elektronischen Rechnung</vt:lpstr>
      <vt:lpstr>Mitarbeit im FeRD: Welches Competence Center? Wo/Wie unterstützen bzw. können Sie unterstützen?</vt:lpstr>
      <vt:lpstr>Vielen Dank für Ihre Aufmerksamkeit!</vt:lpstr>
    </vt:vector>
  </TitlesOfParts>
  <Company>AWV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PowerPoint-Präsentationslayout AK 4.3</dc:title>
  <dc:creator>Isabel Behre</dc:creator>
  <cp:lastModifiedBy>Cora Strasdat</cp:lastModifiedBy>
  <cp:revision>121</cp:revision>
  <cp:lastPrinted>2019-09-16T08:51:42Z</cp:lastPrinted>
  <dcterms:created xsi:type="dcterms:W3CDTF">2015-12-04T09:18:17Z</dcterms:created>
  <dcterms:modified xsi:type="dcterms:W3CDTF">2023-11-13T08:53:57Z</dcterms:modified>
</cp:coreProperties>
</file>