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61" r:id="rId4"/>
    <p:sldId id="262" r:id="rId5"/>
    <p:sldId id="259" r:id="rId6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4D7E"/>
    <a:srgbClr val="3D8B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737" autoAdjust="0"/>
  </p:normalViewPr>
  <p:slideViewPr>
    <p:cSldViewPr snapToGrid="0">
      <p:cViewPr varScale="1">
        <p:scale>
          <a:sx n="67" d="100"/>
          <a:sy n="67" d="100"/>
        </p:scale>
        <p:origin x="90" y="12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D555C-12B4-4A52-96BB-A8E5967D9DEF}" type="datetimeFigureOut">
              <a:rPr lang="de-DE" smtClean="0"/>
              <a:t>21.08.2019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394FA-5A5D-46D8-B567-D275415528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875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743EE3-5C93-4CF3-92CE-6F39D007725D}" type="datetimeFigureOut">
              <a:rPr lang="de-DE" smtClean="0"/>
              <a:pPr/>
              <a:t>21.08.2019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359535" y="4777194"/>
            <a:ext cx="4078605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EBC4416-BBA5-42E2-ABE8-109F14AFABA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1918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520975" y="355075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1606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838200" y="1855788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 sz="2200">
                <a:latin typeface="+mn-lt"/>
                <a:cs typeface="Arial" panose="020B0604020202020204" pitchFamily="34" charset="0"/>
              </a:defRPr>
            </a:lvl1pPr>
            <a:lvl2pPr marL="685800" indent="-2286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-"/>
              <a:defRPr sz="2000">
                <a:latin typeface="+mn-lt"/>
                <a:cs typeface="Arial" panose="020B0604020202020204" pitchFamily="34" charset="0"/>
              </a:defRPr>
            </a:lvl2pPr>
            <a:lvl3pPr marL="1143000" indent="-2286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 sz="1800" i="1">
                <a:latin typeface="+mn-lt"/>
                <a:cs typeface="Arial" panose="020B0604020202020204" pitchFamily="34" charset="0"/>
              </a:defRPr>
            </a:lvl3pPr>
            <a:lvl4pPr marL="1600200" indent="-2286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-"/>
              <a:defRPr sz="1800">
                <a:latin typeface="+mn-lt"/>
                <a:cs typeface="Arial" panose="020B0604020202020204" pitchFamily="34" charset="0"/>
              </a:defRPr>
            </a:lvl4pPr>
            <a:lvl5pPr>
              <a:buClr>
                <a:schemeClr val="accent1">
                  <a:lumMod val="50000"/>
                </a:schemeClr>
              </a:buClr>
              <a:defRPr sz="1800" i="1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  <a:p>
            <a:pPr lvl="4"/>
            <a:endParaRPr lang="en-US" dirty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0"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7458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US" sz="3200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 sz="2000">
                <a:latin typeface="+mn-lt"/>
                <a:cs typeface="Arial" panose="020B0604020202020204" pitchFamily="34" charset="0"/>
              </a:defRPr>
            </a:lvl1pPr>
            <a:lvl2pPr marL="685800" indent="-2286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-"/>
              <a:defRPr sz="1800">
                <a:latin typeface="+mn-lt"/>
                <a:cs typeface="Arial" panose="020B0604020202020204" pitchFamily="34" charset="0"/>
              </a:defRPr>
            </a:lvl2pPr>
            <a:lvl3pPr marL="1143000" indent="-2286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 sz="1800" i="1">
                <a:latin typeface="+mn-lt"/>
                <a:cs typeface="Arial" panose="020B0604020202020204" pitchFamily="34" charset="0"/>
              </a:defRPr>
            </a:lvl3pPr>
            <a:lvl4pPr marL="1600200" indent="-2286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-"/>
              <a:defRPr sz="1600">
                <a:latin typeface="+mn-lt"/>
                <a:cs typeface="Arial" panose="020B0604020202020204" pitchFamily="34" charset="0"/>
              </a:defRPr>
            </a:lvl4pPr>
            <a:lvl5pPr>
              <a:buClr>
                <a:schemeClr val="accent1">
                  <a:lumMod val="50000"/>
                </a:schemeClr>
              </a:buClr>
              <a:defRPr sz="1600" i="1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 sz="2000">
                <a:latin typeface="+mn-lt"/>
                <a:cs typeface="Arial" panose="020B0604020202020204" pitchFamily="34" charset="0"/>
              </a:defRPr>
            </a:lvl1pPr>
            <a:lvl2pPr marL="685800" indent="-2286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-"/>
              <a:defRPr sz="1800">
                <a:latin typeface="+mn-lt"/>
                <a:cs typeface="Arial" panose="020B0604020202020204" pitchFamily="34" charset="0"/>
              </a:defRPr>
            </a:lvl2pPr>
            <a:lvl3pPr marL="1143000" indent="-2286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 sz="1800" i="1">
                <a:latin typeface="+mn-lt"/>
                <a:cs typeface="Arial" panose="020B0604020202020204" pitchFamily="34" charset="0"/>
              </a:defRPr>
            </a:lvl3pPr>
            <a:lvl4pPr marL="1600200" indent="-2286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-"/>
              <a:defRPr sz="1600">
                <a:latin typeface="+mn-lt"/>
                <a:cs typeface="Arial" panose="020B0604020202020204" pitchFamily="34" charset="0"/>
              </a:defRPr>
            </a:lvl4pPr>
            <a:lvl5pPr>
              <a:buClr>
                <a:schemeClr val="accent1">
                  <a:lumMod val="50000"/>
                </a:schemeClr>
              </a:buClr>
              <a:defRPr sz="1600" i="1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6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855788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 sz="2200">
                <a:latin typeface="+mn-lt"/>
                <a:cs typeface="Arial" panose="020B0604020202020204" pitchFamily="34" charset="0"/>
              </a:defRPr>
            </a:lvl1pPr>
            <a:lvl2pPr marL="685800" indent="-2286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-"/>
              <a:defRPr sz="2000">
                <a:latin typeface="+mn-lt"/>
                <a:cs typeface="Arial" panose="020B0604020202020204" pitchFamily="34" charset="0"/>
              </a:defRPr>
            </a:lvl2pPr>
            <a:lvl3pPr marL="1143000" indent="-2286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 sz="1800" i="1">
                <a:latin typeface="+mn-lt"/>
                <a:cs typeface="Arial" panose="020B0604020202020204" pitchFamily="34" charset="0"/>
              </a:defRPr>
            </a:lvl3pPr>
            <a:lvl4pPr marL="1600200" indent="-228600">
              <a:buClr>
                <a:schemeClr val="accent1">
                  <a:lumMod val="50000"/>
                </a:schemeClr>
              </a:buClr>
              <a:buFont typeface="Symbol" panose="05050102010706020507" pitchFamily="18" charset="2"/>
              <a:buChar char="-"/>
              <a:defRPr sz="1800">
                <a:latin typeface="+mn-lt"/>
                <a:cs typeface="Arial" panose="020B0604020202020204" pitchFamily="34" charset="0"/>
              </a:defRPr>
            </a:lvl4pPr>
            <a:lvl5pPr>
              <a:buClr>
                <a:schemeClr val="accent1">
                  <a:lumMod val="50000"/>
                </a:schemeClr>
              </a:buClr>
              <a:defRPr sz="1800" i="1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9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4111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de-DE" sz="20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de-DE" sz="1800" i="1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de-DE" sz="18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de-DE" sz="1800" i="1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Textmasterformat bearbeiten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Zweite Ebene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Dritte Ebene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Vierte Ebene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Fünfte Ebene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def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685800" indent="-228600">
              <a:def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1143000" indent="-228600">
              <a:def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600200" indent="-228600">
              <a:def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2057400" indent="-228600">
              <a:def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de-DE" dirty="0"/>
              <a:t>Textmasterformat bearbeiten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dirty="0"/>
              <a:t>Zweite Ebene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dirty="0"/>
              <a:t>Vierte Ebene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10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13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228600" indent="-228600">
              <a:defRPr lang="de-DE" sz="2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>
              <a:def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1143000" indent="-228600">
              <a:def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600200" indent="-228600">
              <a:def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2057400" indent="-228600">
              <a:def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de-DE" dirty="0"/>
              <a:t>Textmasterformat bearbeiten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dirty="0"/>
              <a:t>Zweite Ebene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dirty="0"/>
              <a:t>Vierte Ebene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7076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4243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0975" y="4522824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10179353" y="6270174"/>
            <a:ext cx="1269395" cy="435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4" name="Rechteck 3"/>
          <p:cNvSpPr/>
          <p:nvPr userDrawn="1"/>
        </p:nvSpPr>
        <p:spPr>
          <a:xfrm>
            <a:off x="5680039" y="6465346"/>
            <a:ext cx="803237" cy="2402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52" y="581761"/>
            <a:ext cx="3011671" cy="109052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952" y="771089"/>
            <a:ext cx="1490479" cy="48929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097" y="329131"/>
            <a:ext cx="1454083" cy="149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071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 userDrawn="1"/>
        </p:nvSpPr>
        <p:spPr>
          <a:xfrm>
            <a:off x="846668" y="685647"/>
            <a:ext cx="10092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Vielen Dank für Ihre Aufmerksamkeit!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7226904" y="3335436"/>
            <a:ext cx="42200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0" algn="l" defTabSz="914400" rtl="0" eaLnBrk="1" latinLnBrk="0" hangingPunct="1"/>
            <a:r>
              <a:rPr lang="de-DE" sz="18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Tel.: +49 6196 77726- **</a:t>
            </a:r>
          </a:p>
          <a:p>
            <a:pPr marL="177800" indent="0" algn="l" defTabSz="914400" rtl="0" eaLnBrk="1" latinLnBrk="0" hangingPunct="1"/>
            <a:r>
              <a:rPr lang="de-DE" sz="18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Fax: +49 6196 77726-51</a:t>
            </a:r>
          </a:p>
          <a:p>
            <a:pPr marL="177800" indent="0" algn="l" defTabSz="914400" rtl="0" eaLnBrk="1" latinLnBrk="0" hangingPunct="1"/>
            <a:endParaRPr lang="de-DE" sz="1800" kern="1200" baseline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7800" indent="0" algn="l" defTabSz="914400" rtl="0" eaLnBrk="1" latinLnBrk="0" hangingPunct="1"/>
            <a:r>
              <a:rPr lang="de-DE" sz="18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E-Mail: ****@awv-net.de</a:t>
            </a:r>
          </a:p>
          <a:p>
            <a:pPr marL="177800" indent="0"/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Internet: www.awv-net.de</a:t>
            </a:r>
          </a:p>
          <a:p>
            <a:pPr marL="177800" indent="0"/>
            <a:endParaRPr lang="de-DE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55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838202" y="6359528"/>
            <a:ext cx="4386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000" baseline="0" dirty="0">
                <a:latin typeface="+mn-lt"/>
              </a:rPr>
              <a:t>© AWV e. V. | www.ferd-net.de</a:t>
            </a:r>
            <a:endParaRPr lang="de-DE" sz="1000" dirty="0"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5710164" y="6372229"/>
            <a:ext cx="771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9B4B5D-8EFF-4C40-8F64-71EB00159AFC}" type="slidenum">
              <a:rPr lang="de-DE" sz="1000" smtClean="0">
                <a:latin typeface="+mn-lt"/>
              </a:rPr>
              <a:pPr/>
              <a:t>‹Nr.›</a:t>
            </a:fld>
            <a:endParaRPr lang="de-DE" sz="800" dirty="0">
              <a:latin typeface="+mn-lt"/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081" y="6391838"/>
            <a:ext cx="665550" cy="30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34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1" r:id="rId6"/>
    <p:sldLayoutId id="2147483682" r:id="rId7"/>
    <p:sldLayoutId id="2147483685" r:id="rId8"/>
    <p:sldLayoutId id="2147483686" r:id="rId9"/>
    <p:sldLayoutId id="2147483662" r:id="rId10"/>
    <p:sldLayoutId id="214748367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72969" y="4046220"/>
            <a:ext cx="6858000" cy="1655762"/>
          </a:xfrm>
        </p:spPr>
        <p:txBody>
          <a:bodyPr>
            <a:normAutofit/>
          </a:bodyPr>
          <a:lstStyle/>
          <a:p>
            <a:r>
              <a:rPr lang="de-DE" dirty="0"/>
              <a:t>Referent/in Vorname Name</a:t>
            </a:r>
            <a:br>
              <a:rPr lang="de-DE" dirty="0"/>
            </a:br>
            <a:r>
              <a:rPr lang="de-DE" dirty="0"/>
              <a:t>Ort, Datum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0" y="1962150"/>
            <a:ext cx="12192000" cy="2197100"/>
          </a:xfrm>
        </p:spPr>
        <p:txBody>
          <a:bodyPr>
            <a:normAutofit/>
          </a:bodyPr>
          <a:lstStyle/>
          <a:p>
            <a:pPr algn="ctr"/>
            <a:br>
              <a:rPr lang="de-DE" sz="4000" dirty="0"/>
            </a:br>
            <a:r>
              <a:rPr lang="de-DE" sz="40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Vortrag</a:t>
            </a:r>
          </a:p>
        </p:txBody>
      </p:sp>
    </p:spTree>
    <p:extLst>
      <p:ext uri="{BB962C8B-B14F-4D97-AF65-F5344CB8AC3E}">
        <p14:creationId xmlns:p14="http://schemas.microsoft.com/office/powerpoint/2010/main" val="28135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Vorstellung Person/Unternehmen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327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844E6A-96CD-45E0-A37B-9049EA768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Schnittstellen/Berührungspunkte zur elektronischen Rechnung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4051DF-3FBD-4701-B893-42875A2F8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72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3A7AE3-7FAD-4C71-BF17-D33351FA2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Mitarbeit im </a:t>
            </a:r>
            <a:r>
              <a:rPr lang="de-DE" dirty="0" err="1"/>
              <a:t>FeRD</a:t>
            </a:r>
            <a:r>
              <a:rPr lang="de-DE" dirty="0"/>
              <a:t>: Welches Competence Center? Wo/Wie können Sie unterstützen?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F59E38-B356-42B6-8899-7657EEB5C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72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90834" y="1669038"/>
            <a:ext cx="9223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/>
            <a:endParaRPr lang="de-DE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marL="177800"/>
            <a:r>
              <a:rPr lang="de-DE" b="1" dirty="0">
                <a:solidFill>
                  <a:schemeClr val="tx2"/>
                </a:solidFill>
                <a:latin typeface="+mj-lt"/>
              </a:rPr>
              <a:t>Kontakt</a:t>
            </a:r>
            <a:endParaRPr lang="de-DE" dirty="0">
              <a:cs typeface="Arial" panose="020B0604020202020204" pitchFamily="34" charset="0"/>
            </a:endParaRPr>
          </a:p>
        </p:txBody>
      </p:sp>
      <p:cxnSp>
        <p:nvCxnSpPr>
          <p:cNvPr id="4" name="Gerader Verbinder 3"/>
          <p:cNvCxnSpPr/>
          <p:nvPr/>
        </p:nvCxnSpPr>
        <p:spPr>
          <a:xfrm flipV="1">
            <a:off x="1070919" y="2315369"/>
            <a:ext cx="4786184" cy="442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414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</Words>
  <Application>Microsoft Office PowerPoint</Application>
  <PresentationFormat>Breitbild</PresentationFormat>
  <Paragraphs>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Symbol</vt:lpstr>
      <vt:lpstr>Wingdings</vt:lpstr>
      <vt:lpstr>Office Theme</vt:lpstr>
      <vt:lpstr> Vortrag</vt:lpstr>
      <vt:lpstr>Vorstellung Person/Unternehmen </vt:lpstr>
      <vt:lpstr>Schnittstellen/Berührungspunkte zur elektronischen Rechnung</vt:lpstr>
      <vt:lpstr>Mitarbeit im FeRD: Welches Competence Center? Wo/Wie können Sie unterstützen?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Tobias Wiedemann</dc:creator>
  <cp:lastModifiedBy>Isabel Behre</cp:lastModifiedBy>
  <cp:revision>7</cp:revision>
  <cp:lastPrinted>2018-08-13T13:36:19Z</cp:lastPrinted>
  <dcterms:created xsi:type="dcterms:W3CDTF">2015-12-04T09:18:17Z</dcterms:created>
  <dcterms:modified xsi:type="dcterms:W3CDTF">2019-08-21T13:36:56Z</dcterms:modified>
</cp:coreProperties>
</file>